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8" r:id="rId2"/>
  </p:sldIdLst>
  <p:sldSz cx="6858000" cy="9906000" type="A4"/>
  <p:notesSz cx="679450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8" userDrawn="1">
          <p15:clr>
            <a:srgbClr val="A4A3A4"/>
          </p15:clr>
        </p15:guide>
        <p15:guide id="2" userDrawn="1">
          <p15:clr>
            <a:srgbClr val="A4A3A4"/>
          </p15:clr>
        </p15:guide>
      </p15:sldGuideLst>
    </p:ext>
    <p:ext uri="{2D200454-40CA-4A62-9FC3-DE9A4176ACB9}">
      <p15:notesGuideLst xmlns:p15="http://schemas.microsoft.com/office/powerpoint/2012/main">
        <p15:guide id="1" orient="horz" pos="3120"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843" autoAdjust="0"/>
    <p:restoredTop sz="86410" autoAdjust="0"/>
  </p:normalViewPr>
  <p:slideViewPr>
    <p:cSldViewPr showGuides="1">
      <p:cViewPr varScale="1">
        <p:scale>
          <a:sx n="91" d="100"/>
          <a:sy n="91" d="100"/>
        </p:scale>
        <p:origin x="3534" y="96"/>
      </p:cViewPr>
      <p:guideLst>
        <p:guide orient="horz" pos="4118"/>
        <p:guide/>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93" d="100"/>
          <a:sy n="93" d="100"/>
        </p:scale>
        <p:origin x="-3150" y="-114"/>
      </p:cViewPr>
      <p:guideLst>
        <p:guide orient="horz" pos="3120"/>
        <p:guide pos="2140"/>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2A436B99-5699-4C66-8952-7A7508A739BF}" type="datetimeFigureOut">
              <a:rPr lang="en-US" smtClean="0"/>
              <a:t>11/24/2022</a:t>
            </a:fld>
            <a:endParaRPr lang="en-US"/>
          </a:p>
        </p:txBody>
      </p:sp>
      <p:sp>
        <p:nvSpPr>
          <p:cNvPr id="4" name="Folienbildplatzhalter 3"/>
          <p:cNvSpPr>
            <a:spLocks noGrp="1" noRot="1" noChangeAspect="1"/>
          </p:cNvSpPr>
          <p:nvPr>
            <p:ph type="sldImg" idx="2"/>
          </p:nvPr>
        </p:nvSpPr>
        <p:spPr>
          <a:xfrm>
            <a:off x="2111375" y="742950"/>
            <a:ext cx="2571750" cy="371475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0649AE93-5C94-48D6-8E5C-8388364283D9}" type="slidenum">
              <a:rPr lang="en-US" smtClean="0"/>
              <a:t>‹Nr.›</a:t>
            </a:fld>
            <a:endParaRPr lang="en-US"/>
          </a:p>
        </p:txBody>
      </p:sp>
    </p:spTree>
    <p:extLst>
      <p:ext uri="{BB962C8B-B14F-4D97-AF65-F5344CB8AC3E}">
        <p14:creationId xmlns:p14="http://schemas.microsoft.com/office/powerpoint/2010/main" val="3526880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514350" y="3077283"/>
            <a:ext cx="5829300" cy="2123369"/>
          </a:xfrm>
        </p:spPr>
        <p:txBody>
          <a:bodyPr/>
          <a:lstStyle/>
          <a:p>
            <a:r>
              <a:rPr lang="de-DE"/>
              <a:t>Titelmasterformat durch Klicken bearbeiten</a:t>
            </a:r>
            <a:endParaRPr lang="en-US"/>
          </a:p>
        </p:txBody>
      </p:sp>
      <p:sp>
        <p:nvSpPr>
          <p:cNvPr id="3" name="Untertitel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en-US"/>
          </a:p>
        </p:txBody>
      </p:sp>
      <p:sp>
        <p:nvSpPr>
          <p:cNvPr id="4" name="Datumsplatzhalter 3"/>
          <p:cNvSpPr>
            <a:spLocks noGrp="1"/>
          </p:cNvSpPr>
          <p:nvPr>
            <p:ph type="dt" sz="half" idx="10"/>
          </p:nvPr>
        </p:nvSpPr>
        <p:spPr/>
        <p:txBody>
          <a:bodyPr/>
          <a:lstStyle/>
          <a:p>
            <a:fld id="{4052695D-071B-4644-8EAC-89623EAB53C2}" type="datetimeFigureOut">
              <a:rPr lang="en-US" smtClean="0"/>
              <a:t>11/24/2022</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62710A51-49DA-45D0-9F43-154D7AF28B5B}" type="slidenum">
              <a:rPr lang="en-US" smtClean="0"/>
              <a:t>‹Nr.›</a:t>
            </a:fld>
            <a:endParaRPr lang="en-US"/>
          </a:p>
        </p:txBody>
      </p:sp>
    </p:spTree>
    <p:extLst>
      <p:ext uri="{BB962C8B-B14F-4D97-AF65-F5344CB8AC3E}">
        <p14:creationId xmlns:p14="http://schemas.microsoft.com/office/powerpoint/2010/main" val="2731405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p>
            <a:fld id="{4052695D-071B-4644-8EAC-89623EAB53C2}" type="datetimeFigureOut">
              <a:rPr lang="en-US" smtClean="0"/>
              <a:t>11/24/2022</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62710A51-49DA-45D0-9F43-154D7AF28B5B}" type="slidenum">
              <a:rPr lang="en-US" smtClean="0"/>
              <a:t>‹Nr.›</a:t>
            </a:fld>
            <a:endParaRPr lang="en-US"/>
          </a:p>
        </p:txBody>
      </p:sp>
    </p:spTree>
    <p:extLst>
      <p:ext uri="{BB962C8B-B14F-4D97-AF65-F5344CB8AC3E}">
        <p14:creationId xmlns:p14="http://schemas.microsoft.com/office/powerpoint/2010/main" val="3416947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4972050" y="396701"/>
            <a:ext cx="1543050" cy="8452202"/>
          </a:xfrm>
        </p:spPr>
        <p:txBody>
          <a:bodyPr vert="eaVert"/>
          <a:lstStyle/>
          <a:p>
            <a:r>
              <a:rPr lang="de-DE"/>
              <a:t>Titelmasterformat durch Klicken bearbeiten</a:t>
            </a:r>
            <a:endParaRPr lang="en-US"/>
          </a:p>
        </p:txBody>
      </p:sp>
      <p:sp>
        <p:nvSpPr>
          <p:cNvPr id="3" name="Vertikaler Textplatzhalter 2"/>
          <p:cNvSpPr>
            <a:spLocks noGrp="1"/>
          </p:cNvSpPr>
          <p:nvPr>
            <p:ph type="body" orient="vert" idx="1"/>
          </p:nvPr>
        </p:nvSpPr>
        <p:spPr>
          <a:xfrm>
            <a:off x="342900" y="396701"/>
            <a:ext cx="4514850" cy="8452202"/>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p>
            <a:fld id="{4052695D-071B-4644-8EAC-89623EAB53C2}" type="datetimeFigureOut">
              <a:rPr lang="en-US" smtClean="0"/>
              <a:t>11/24/2022</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62710A51-49DA-45D0-9F43-154D7AF28B5B}" type="slidenum">
              <a:rPr lang="en-US" smtClean="0"/>
              <a:t>‹Nr.›</a:t>
            </a:fld>
            <a:endParaRPr lang="en-US"/>
          </a:p>
        </p:txBody>
      </p:sp>
    </p:spTree>
    <p:extLst>
      <p:ext uri="{BB962C8B-B14F-4D97-AF65-F5344CB8AC3E}">
        <p14:creationId xmlns:p14="http://schemas.microsoft.com/office/powerpoint/2010/main" val="3893134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p>
            <a:fld id="{4052695D-071B-4644-8EAC-89623EAB53C2}" type="datetimeFigureOut">
              <a:rPr lang="en-US" smtClean="0"/>
              <a:t>11/24/2022</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62710A51-49DA-45D0-9F43-154D7AF28B5B}" type="slidenum">
              <a:rPr lang="en-US" smtClean="0"/>
              <a:t>‹Nr.›</a:t>
            </a:fld>
            <a:endParaRPr lang="en-US"/>
          </a:p>
        </p:txBody>
      </p:sp>
    </p:spTree>
    <p:extLst>
      <p:ext uri="{BB962C8B-B14F-4D97-AF65-F5344CB8AC3E}">
        <p14:creationId xmlns:p14="http://schemas.microsoft.com/office/powerpoint/2010/main" val="3963718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41735" y="6365522"/>
            <a:ext cx="5829300" cy="1967442"/>
          </a:xfrm>
        </p:spPr>
        <p:txBody>
          <a:bodyPr anchor="t"/>
          <a:lstStyle>
            <a:lvl1pPr algn="l">
              <a:defRPr sz="4000" b="1" cap="all"/>
            </a:lvl1pPr>
          </a:lstStyle>
          <a:p>
            <a:r>
              <a:rPr lang="de-DE"/>
              <a:t>Titelmasterformat durch Klicken bearbeiten</a:t>
            </a:r>
            <a:endParaRPr lang="en-US"/>
          </a:p>
        </p:txBody>
      </p:sp>
      <p:sp>
        <p:nvSpPr>
          <p:cNvPr id="3" name="Textplatzhalter 2"/>
          <p:cNvSpPr>
            <a:spLocks noGrp="1"/>
          </p:cNvSpPr>
          <p:nvPr>
            <p:ph type="body" idx="1"/>
          </p:nvPr>
        </p:nvSpPr>
        <p:spPr>
          <a:xfrm>
            <a:off x="541735" y="4198587"/>
            <a:ext cx="5829300" cy="216693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4052695D-071B-4644-8EAC-89623EAB53C2}" type="datetimeFigureOut">
              <a:rPr lang="en-US" smtClean="0"/>
              <a:t>11/24/2022</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62710A51-49DA-45D0-9F43-154D7AF28B5B}" type="slidenum">
              <a:rPr lang="en-US" smtClean="0"/>
              <a:t>‹Nr.›</a:t>
            </a:fld>
            <a:endParaRPr lang="en-US"/>
          </a:p>
        </p:txBody>
      </p:sp>
    </p:spTree>
    <p:extLst>
      <p:ext uri="{BB962C8B-B14F-4D97-AF65-F5344CB8AC3E}">
        <p14:creationId xmlns:p14="http://schemas.microsoft.com/office/powerpoint/2010/main" val="2357762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Inhaltsplatzhalter 2"/>
          <p:cNvSpPr>
            <a:spLocks noGrp="1"/>
          </p:cNvSpPr>
          <p:nvPr>
            <p:ph sz="half" idx="1"/>
          </p:nvPr>
        </p:nvSpPr>
        <p:spPr>
          <a:xfrm>
            <a:off x="342900" y="2311402"/>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p:cNvSpPr>
            <a:spLocks noGrp="1"/>
          </p:cNvSpPr>
          <p:nvPr>
            <p:ph sz="half" idx="2"/>
          </p:nvPr>
        </p:nvSpPr>
        <p:spPr>
          <a:xfrm>
            <a:off x="3486150" y="2311402"/>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p:cNvSpPr>
            <a:spLocks noGrp="1"/>
          </p:cNvSpPr>
          <p:nvPr>
            <p:ph type="dt" sz="half" idx="10"/>
          </p:nvPr>
        </p:nvSpPr>
        <p:spPr/>
        <p:txBody>
          <a:bodyPr/>
          <a:lstStyle/>
          <a:p>
            <a:fld id="{4052695D-071B-4644-8EAC-89623EAB53C2}" type="datetimeFigureOut">
              <a:rPr lang="en-US" smtClean="0"/>
              <a:t>11/24/2022</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62710A51-49DA-45D0-9F43-154D7AF28B5B}" type="slidenum">
              <a:rPr lang="en-US" smtClean="0"/>
              <a:t>‹Nr.›</a:t>
            </a:fld>
            <a:endParaRPr lang="en-US"/>
          </a:p>
        </p:txBody>
      </p:sp>
    </p:spTree>
    <p:extLst>
      <p:ext uri="{BB962C8B-B14F-4D97-AF65-F5344CB8AC3E}">
        <p14:creationId xmlns:p14="http://schemas.microsoft.com/office/powerpoint/2010/main" val="2735451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endParaRPr lang="en-US"/>
          </a:p>
        </p:txBody>
      </p:sp>
      <p:sp>
        <p:nvSpPr>
          <p:cNvPr id="3" name="Textplatzhalter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6"/>
          <p:cNvSpPr>
            <a:spLocks noGrp="1"/>
          </p:cNvSpPr>
          <p:nvPr>
            <p:ph type="dt" sz="half" idx="10"/>
          </p:nvPr>
        </p:nvSpPr>
        <p:spPr/>
        <p:txBody>
          <a:bodyPr/>
          <a:lstStyle/>
          <a:p>
            <a:fld id="{4052695D-071B-4644-8EAC-89623EAB53C2}" type="datetimeFigureOut">
              <a:rPr lang="en-US" smtClean="0"/>
              <a:t>11/24/2022</a:t>
            </a:fld>
            <a:endParaRPr lang="en-US"/>
          </a:p>
        </p:txBody>
      </p:sp>
      <p:sp>
        <p:nvSpPr>
          <p:cNvPr id="8" name="Fußzeilenplatzhalter 7"/>
          <p:cNvSpPr>
            <a:spLocks noGrp="1"/>
          </p:cNvSpPr>
          <p:nvPr>
            <p:ph type="ftr" sz="quarter" idx="11"/>
          </p:nvPr>
        </p:nvSpPr>
        <p:spPr/>
        <p:txBody>
          <a:bodyPr/>
          <a:lstStyle/>
          <a:p>
            <a:endParaRPr lang="en-US"/>
          </a:p>
        </p:txBody>
      </p:sp>
      <p:sp>
        <p:nvSpPr>
          <p:cNvPr id="9" name="Foliennummernplatzhalter 8"/>
          <p:cNvSpPr>
            <a:spLocks noGrp="1"/>
          </p:cNvSpPr>
          <p:nvPr>
            <p:ph type="sldNum" sz="quarter" idx="12"/>
          </p:nvPr>
        </p:nvSpPr>
        <p:spPr/>
        <p:txBody>
          <a:bodyPr/>
          <a:lstStyle/>
          <a:p>
            <a:fld id="{62710A51-49DA-45D0-9F43-154D7AF28B5B}" type="slidenum">
              <a:rPr lang="en-US" smtClean="0"/>
              <a:t>‹Nr.›</a:t>
            </a:fld>
            <a:endParaRPr lang="en-US"/>
          </a:p>
        </p:txBody>
      </p:sp>
    </p:spTree>
    <p:extLst>
      <p:ext uri="{BB962C8B-B14F-4D97-AF65-F5344CB8AC3E}">
        <p14:creationId xmlns:p14="http://schemas.microsoft.com/office/powerpoint/2010/main" val="780445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US"/>
          </a:p>
        </p:txBody>
      </p:sp>
      <p:sp>
        <p:nvSpPr>
          <p:cNvPr id="3" name="Datumsplatzhalter 2"/>
          <p:cNvSpPr>
            <a:spLocks noGrp="1"/>
          </p:cNvSpPr>
          <p:nvPr>
            <p:ph type="dt" sz="half" idx="10"/>
          </p:nvPr>
        </p:nvSpPr>
        <p:spPr/>
        <p:txBody>
          <a:bodyPr/>
          <a:lstStyle/>
          <a:p>
            <a:fld id="{4052695D-071B-4644-8EAC-89623EAB53C2}" type="datetimeFigureOut">
              <a:rPr lang="en-US" smtClean="0"/>
              <a:t>11/24/2022</a:t>
            </a:fld>
            <a:endParaRPr lang="en-US"/>
          </a:p>
        </p:txBody>
      </p:sp>
      <p:sp>
        <p:nvSpPr>
          <p:cNvPr id="4" name="Fußzeilenplatzhalter 3"/>
          <p:cNvSpPr>
            <a:spLocks noGrp="1"/>
          </p:cNvSpPr>
          <p:nvPr>
            <p:ph type="ftr" sz="quarter" idx="11"/>
          </p:nvPr>
        </p:nvSpPr>
        <p:spPr/>
        <p:txBody>
          <a:bodyPr/>
          <a:lstStyle/>
          <a:p>
            <a:endParaRPr lang="en-US"/>
          </a:p>
        </p:txBody>
      </p:sp>
      <p:sp>
        <p:nvSpPr>
          <p:cNvPr id="5" name="Foliennummernplatzhalter 4"/>
          <p:cNvSpPr>
            <a:spLocks noGrp="1"/>
          </p:cNvSpPr>
          <p:nvPr>
            <p:ph type="sldNum" sz="quarter" idx="12"/>
          </p:nvPr>
        </p:nvSpPr>
        <p:spPr/>
        <p:txBody>
          <a:bodyPr/>
          <a:lstStyle/>
          <a:p>
            <a:fld id="{62710A51-49DA-45D0-9F43-154D7AF28B5B}" type="slidenum">
              <a:rPr lang="en-US" smtClean="0"/>
              <a:t>‹Nr.›</a:t>
            </a:fld>
            <a:endParaRPr lang="en-US"/>
          </a:p>
        </p:txBody>
      </p:sp>
    </p:spTree>
    <p:extLst>
      <p:ext uri="{BB962C8B-B14F-4D97-AF65-F5344CB8AC3E}">
        <p14:creationId xmlns:p14="http://schemas.microsoft.com/office/powerpoint/2010/main" val="4114822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052695D-071B-4644-8EAC-89623EAB53C2}" type="datetimeFigureOut">
              <a:rPr lang="en-US" smtClean="0"/>
              <a:t>11/24/2022</a:t>
            </a:fld>
            <a:endParaRPr lang="en-US"/>
          </a:p>
        </p:txBody>
      </p:sp>
      <p:sp>
        <p:nvSpPr>
          <p:cNvPr id="3" name="Fußzeilenplatzhalter 2"/>
          <p:cNvSpPr>
            <a:spLocks noGrp="1"/>
          </p:cNvSpPr>
          <p:nvPr>
            <p:ph type="ftr" sz="quarter" idx="11"/>
          </p:nvPr>
        </p:nvSpPr>
        <p:spPr/>
        <p:txBody>
          <a:bodyPr/>
          <a:lstStyle/>
          <a:p>
            <a:endParaRPr lang="en-US"/>
          </a:p>
        </p:txBody>
      </p:sp>
      <p:sp>
        <p:nvSpPr>
          <p:cNvPr id="4" name="Foliennummernplatzhalter 3"/>
          <p:cNvSpPr>
            <a:spLocks noGrp="1"/>
          </p:cNvSpPr>
          <p:nvPr>
            <p:ph type="sldNum" sz="quarter" idx="12"/>
          </p:nvPr>
        </p:nvSpPr>
        <p:spPr/>
        <p:txBody>
          <a:bodyPr/>
          <a:lstStyle/>
          <a:p>
            <a:fld id="{62710A51-49DA-45D0-9F43-154D7AF28B5B}" type="slidenum">
              <a:rPr lang="en-US" smtClean="0"/>
              <a:t>‹Nr.›</a:t>
            </a:fld>
            <a:endParaRPr lang="en-US"/>
          </a:p>
        </p:txBody>
      </p:sp>
    </p:spTree>
    <p:extLst>
      <p:ext uri="{BB962C8B-B14F-4D97-AF65-F5344CB8AC3E}">
        <p14:creationId xmlns:p14="http://schemas.microsoft.com/office/powerpoint/2010/main" val="1210476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342901" y="394406"/>
            <a:ext cx="2256235" cy="1678517"/>
          </a:xfrm>
        </p:spPr>
        <p:txBody>
          <a:bodyPr anchor="b"/>
          <a:lstStyle>
            <a:lvl1pPr algn="l">
              <a:defRPr sz="2000" b="1"/>
            </a:lvl1pPr>
          </a:lstStyle>
          <a:p>
            <a:r>
              <a:rPr lang="de-DE"/>
              <a:t>Titelmasterformat durch Klicken bearbeiten</a:t>
            </a:r>
            <a:endParaRPr lang="en-US"/>
          </a:p>
        </p:txBody>
      </p:sp>
      <p:sp>
        <p:nvSpPr>
          <p:cNvPr id="3" name="Inhaltsplatzhalter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p:cNvSpPr>
            <a:spLocks noGrp="1"/>
          </p:cNvSpPr>
          <p:nvPr>
            <p:ph type="body" sz="half" idx="2"/>
          </p:nvPr>
        </p:nvSpPr>
        <p:spPr>
          <a:xfrm>
            <a:off x="342901"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4052695D-071B-4644-8EAC-89623EAB53C2}" type="datetimeFigureOut">
              <a:rPr lang="en-US" smtClean="0"/>
              <a:t>11/24/2022</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62710A51-49DA-45D0-9F43-154D7AF28B5B}" type="slidenum">
              <a:rPr lang="en-US" smtClean="0"/>
              <a:t>‹Nr.›</a:t>
            </a:fld>
            <a:endParaRPr lang="en-US"/>
          </a:p>
        </p:txBody>
      </p:sp>
    </p:spTree>
    <p:extLst>
      <p:ext uri="{BB962C8B-B14F-4D97-AF65-F5344CB8AC3E}">
        <p14:creationId xmlns:p14="http://schemas.microsoft.com/office/powerpoint/2010/main" val="1986642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344216" y="6934201"/>
            <a:ext cx="4114800" cy="818622"/>
          </a:xfrm>
        </p:spPr>
        <p:txBody>
          <a:bodyPr anchor="b"/>
          <a:lstStyle>
            <a:lvl1pPr algn="l">
              <a:defRPr sz="2000" b="1"/>
            </a:lvl1pPr>
          </a:lstStyle>
          <a:p>
            <a:r>
              <a:rPr lang="de-DE"/>
              <a:t>Titelmasterformat durch Klicken bearbeiten</a:t>
            </a:r>
            <a:endParaRPr lang="en-US"/>
          </a:p>
        </p:txBody>
      </p:sp>
      <p:sp>
        <p:nvSpPr>
          <p:cNvPr id="3" name="Bildplatzhalter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1344216" y="7752823"/>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4052695D-071B-4644-8EAC-89623EAB53C2}" type="datetimeFigureOut">
              <a:rPr lang="en-US" smtClean="0"/>
              <a:t>11/24/2022</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62710A51-49DA-45D0-9F43-154D7AF28B5B}" type="slidenum">
              <a:rPr lang="en-US" smtClean="0"/>
              <a:t>‹Nr.›</a:t>
            </a:fld>
            <a:endParaRPr lang="en-US"/>
          </a:p>
        </p:txBody>
      </p:sp>
    </p:spTree>
    <p:extLst>
      <p:ext uri="{BB962C8B-B14F-4D97-AF65-F5344CB8AC3E}">
        <p14:creationId xmlns:p14="http://schemas.microsoft.com/office/powerpoint/2010/main" val="3113425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de-DE"/>
              <a:t>Titelmasterformat durch Klicken bearbeiten</a:t>
            </a:r>
            <a:endParaRPr lang="en-US"/>
          </a:p>
        </p:txBody>
      </p:sp>
      <p:sp>
        <p:nvSpPr>
          <p:cNvPr id="3" name="Textplatzhalter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2"/>
          </p:nvPr>
        </p:nvSpPr>
        <p:spPr>
          <a:xfrm>
            <a:off x="342900" y="9181396"/>
            <a:ext cx="1600200" cy="527402"/>
          </a:xfrm>
          <a:prstGeom prst="rect">
            <a:avLst/>
          </a:prstGeom>
        </p:spPr>
        <p:txBody>
          <a:bodyPr vert="horz" lIns="91440" tIns="45720" rIns="91440" bIns="45720" rtlCol="0" anchor="ctr"/>
          <a:lstStyle>
            <a:lvl1pPr algn="l">
              <a:defRPr sz="1200">
                <a:solidFill>
                  <a:schemeClr val="tx1">
                    <a:tint val="75000"/>
                  </a:schemeClr>
                </a:solidFill>
              </a:defRPr>
            </a:lvl1pPr>
          </a:lstStyle>
          <a:p>
            <a:fld id="{4052695D-071B-4644-8EAC-89623EAB53C2}" type="datetimeFigureOut">
              <a:rPr lang="en-US" smtClean="0"/>
              <a:t>11/24/2022</a:t>
            </a:fld>
            <a:endParaRPr lang="en-US"/>
          </a:p>
        </p:txBody>
      </p:sp>
      <p:sp>
        <p:nvSpPr>
          <p:cNvPr id="5" name="Fußzeilenplatzhalter 4"/>
          <p:cNvSpPr>
            <a:spLocks noGrp="1"/>
          </p:cNvSpPr>
          <p:nvPr>
            <p:ph type="ftr" sz="quarter" idx="3"/>
          </p:nvPr>
        </p:nvSpPr>
        <p:spPr>
          <a:xfrm>
            <a:off x="2343150" y="9181396"/>
            <a:ext cx="2171700" cy="52740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p:cNvSpPr>
            <a:spLocks noGrp="1"/>
          </p:cNvSpPr>
          <p:nvPr>
            <p:ph type="sldNum" sz="quarter" idx="4"/>
          </p:nvPr>
        </p:nvSpPr>
        <p:spPr>
          <a:xfrm>
            <a:off x="4914900" y="9181396"/>
            <a:ext cx="1600200" cy="527402"/>
          </a:xfrm>
          <a:prstGeom prst="rect">
            <a:avLst/>
          </a:prstGeom>
        </p:spPr>
        <p:txBody>
          <a:bodyPr vert="horz" lIns="91440" tIns="45720" rIns="91440" bIns="45720" rtlCol="0" anchor="ctr"/>
          <a:lstStyle>
            <a:lvl1pPr algn="r">
              <a:defRPr sz="1200">
                <a:solidFill>
                  <a:schemeClr val="tx1">
                    <a:tint val="75000"/>
                  </a:schemeClr>
                </a:solidFill>
              </a:defRPr>
            </a:lvl1pPr>
          </a:lstStyle>
          <a:p>
            <a:fld id="{62710A51-49DA-45D0-9F43-154D7AF28B5B}" type="slidenum">
              <a:rPr lang="en-US" smtClean="0"/>
              <a:t>‹Nr.›</a:t>
            </a:fld>
            <a:endParaRPr lang="en-US"/>
          </a:p>
        </p:txBody>
      </p:sp>
    </p:spTree>
    <p:extLst>
      <p:ext uri="{BB962C8B-B14F-4D97-AF65-F5344CB8AC3E}">
        <p14:creationId xmlns:p14="http://schemas.microsoft.com/office/powerpoint/2010/main" val="13278409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Layout" Target="../slideLayouts/slideLayout7.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383F357D-E0BA-4BDE-9F75-38A610D4B01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6303" y="306832"/>
            <a:ext cx="5221905" cy="3345243"/>
          </a:xfrm>
          <a:prstGeom prst="rect">
            <a:avLst/>
          </a:prstGeom>
        </p:spPr>
      </p:pic>
      <p:pic>
        <p:nvPicPr>
          <p:cNvPr id="5" name="Grafik 4">
            <a:extLst>
              <a:ext uri="{FF2B5EF4-FFF2-40B4-BE49-F238E27FC236}">
                <a16:creationId xmlns:a16="http://schemas.microsoft.com/office/drawing/2014/main" id="{57A7456C-4B00-4123-AC32-7BD3380A930C}"/>
              </a:ext>
            </a:extLst>
          </p:cNvPr>
          <p:cNvPicPr>
            <a:picLocks noChangeAspect="1"/>
          </p:cNvPicPr>
          <p:nvPr/>
        </p:nvPicPr>
        <p:blipFill>
          <a:blip r:embed="rId3" cstate="print">
            <a:extLst>
              <a:ext uri="{BEBA8EAE-BF5A-486C-A8C5-ECC9F3942E4B}">
                <a14:imgProps xmlns:a14="http://schemas.microsoft.com/office/drawing/2010/main">
                  <a14:imgLayer r:embed="rId4">
                    <a14:imgEffect>
                      <a14:brightnessContrast bright="10000" contrast="10000"/>
                    </a14:imgEffect>
                  </a14:imgLayer>
                </a14:imgProps>
              </a:ext>
              <a:ext uri="{28A0092B-C50C-407E-A947-70E740481C1C}">
                <a14:useLocalDpi xmlns:a14="http://schemas.microsoft.com/office/drawing/2010/main" val="0"/>
              </a:ext>
            </a:extLst>
          </a:blip>
          <a:stretch>
            <a:fillRect/>
          </a:stretch>
        </p:blipFill>
        <p:spPr>
          <a:xfrm>
            <a:off x="1196752" y="3675541"/>
            <a:ext cx="3132000" cy="1980530"/>
          </a:xfrm>
          <a:prstGeom prst="rect">
            <a:avLst/>
          </a:prstGeom>
        </p:spPr>
      </p:pic>
      <p:sp>
        <p:nvSpPr>
          <p:cNvPr id="95" name="Textfeld 94">
            <a:extLst>
              <a:ext uri="{FF2B5EF4-FFF2-40B4-BE49-F238E27FC236}">
                <a16:creationId xmlns:a16="http://schemas.microsoft.com/office/drawing/2014/main" id="{EAF72164-222B-443F-9602-6C56CF61232B}"/>
              </a:ext>
            </a:extLst>
          </p:cNvPr>
          <p:cNvSpPr txBox="1"/>
          <p:nvPr/>
        </p:nvSpPr>
        <p:spPr>
          <a:xfrm>
            <a:off x="2076968" y="5673660"/>
            <a:ext cx="1362874" cy="246221"/>
          </a:xfrm>
          <a:prstGeom prst="rect">
            <a:avLst/>
          </a:prstGeom>
          <a:noFill/>
        </p:spPr>
        <p:txBody>
          <a:bodyPr wrap="none" rtlCol="0">
            <a:spAutoFit/>
          </a:bodyPr>
          <a:lstStyle/>
          <a:p>
            <a:r>
              <a:rPr lang="de-DE" sz="1000" i="1" dirty="0">
                <a:latin typeface="Arial" panose="020B0604020202020204" pitchFamily="34" charset="0"/>
                <a:cs typeface="Arial" panose="020B0604020202020204" pitchFamily="34" charset="0"/>
              </a:rPr>
              <a:t>Fth</a:t>
            </a:r>
            <a:r>
              <a:rPr lang="de-DE" sz="1000" dirty="0">
                <a:latin typeface="Arial" panose="020B0604020202020204" pitchFamily="34" charset="0"/>
                <a:cs typeface="Arial" panose="020B0604020202020204" pitchFamily="34" charset="0"/>
              </a:rPr>
              <a:t>  (10</a:t>
            </a:r>
            <a:r>
              <a:rPr lang="de-DE" sz="1000" baseline="30000" dirty="0">
                <a:latin typeface="Arial" panose="020B0604020202020204" pitchFamily="34" charset="0"/>
                <a:cs typeface="Arial" panose="020B0604020202020204" pitchFamily="34" charset="0"/>
              </a:rPr>
              <a:t>7</a:t>
            </a:r>
            <a:r>
              <a:rPr lang="de-DE" sz="1000" dirty="0">
                <a:latin typeface="Arial" panose="020B0604020202020204" pitchFamily="34" charset="0"/>
                <a:cs typeface="Arial" panose="020B0604020202020204" pitchFamily="34" charset="0"/>
              </a:rPr>
              <a:t>) + J774A.1 </a:t>
            </a:r>
          </a:p>
        </p:txBody>
      </p:sp>
      <p:sp>
        <p:nvSpPr>
          <p:cNvPr id="130" name="Textfeld 129">
            <a:extLst>
              <a:ext uri="{FF2B5EF4-FFF2-40B4-BE49-F238E27FC236}">
                <a16:creationId xmlns:a16="http://schemas.microsoft.com/office/drawing/2014/main" id="{816506F7-30A6-4761-8173-DDFD0F35248E}"/>
              </a:ext>
            </a:extLst>
          </p:cNvPr>
          <p:cNvSpPr txBox="1"/>
          <p:nvPr/>
        </p:nvSpPr>
        <p:spPr>
          <a:xfrm>
            <a:off x="-2403648" y="3585428"/>
            <a:ext cx="242374" cy="215444"/>
          </a:xfrm>
          <a:prstGeom prst="rect">
            <a:avLst/>
          </a:prstGeom>
          <a:noFill/>
        </p:spPr>
        <p:txBody>
          <a:bodyPr wrap="none" rtlCol="0">
            <a:spAutoFit/>
          </a:bodyPr>
          <a:lstStyle/>
          <a:p>
            <a:r>
              <a:rPr lang="de-DE" sz="800" dirty="0">
                <a:solidFill>
                  <a:schemeClr val="bg1"/>
                </a:solidFill>
                <a:latin typeface="Arial" panose="020B0604020202020204" pitchFamily="34" charset="0"/>
                <a:cs typeface="Arial" panose="020B0604020202020204" pitchFamily="34" charset="0"/>
              </a:rPr>
              <a:t>3</a:t>
            </a:r>
          </a:p>
        </p:txBody>
      </p:sp>
      <p:grpSp>
        <p:nvGrpSpPr>
          <p:cNvPr id="7" name="Gruppieren 6">
            <a:extLst>
              <a:ext uri="{FF2B5EF4-FFF2-40B4-BE49-F238E27FC236}">
                <a16:creationId xmlns:a16="http://schemas.microsoft.com/office/drawing/2014/main" id="{7F4A26C1-81A4-48A9-9DF7-71B9727407A0}"/>
              </a:ext>
            </a:extLst>
          </p:cNvPr>
          <p:cNvGrpSpPr/>
          <p:nvPr/>
        </p:nvGrpSpPr>
        <p:grpSpPr>
          <a:xfrm>
            <a:off x="3877168" y="5438826"/>
            <a:ext cx="401072" cy="184666"/>
            <a:chOff x="2940182" y="2143467"/>
            <a:chExt cx="401072" cy="184666"/>
          </a:xfrm>
        </p:grpSpPr>
        <p:cxnSp>
          <p:nvCxnSpPr>
            <p:cNvPr id="24" name="Gerader Verbinder 23">
              <a:extLst>
                <a:ext uri="{FF2B5EF4-FFF2-40B4-BE49-F238E27FC236}">
                  <a16:creationId xmlns:a16="http://schemas.microsoft.com/office/drawing/2014/main" id="{0BC10BFA-ABCC-4946-BBD5-8D37ED230471}"/>
                </a:ext>
              </a:extLst>
            </p:cNvPr>
            <p:cNvCxnSpPr/>
            <p:nvPr/>
          </p:nvCxnSpPr>
          <p:spPr>
            <a:xfrm>
              <a:off x="2980441" y="2284307"/>
              <a:ext cx="34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Textfeld 24">
              <a:extLst>
                <a:ext uri="{FF2B5EF4-FFF2-40B4-BE49-F238E27FC236}">
                  <a16:creationId xmlns:a16="http://schemas.microsoft.com/office/drawing/2014/main" id="{03058A7D-C7E3-4699-BC63-A4509F36F83D}"/>
                </a:ext>
              </a:extLst>
            </p:cNvPr>
            <p:cNvSpPr txBox="1"/>
            <p:nvPr/>
          </p:nvSpPr>
          <p:spPr>
            <a:xfrm>
              <a:off x="2940182" y="2143467"/>
              <a:ext cx="401072" cy="184666"/>
            </a:xfrm>
            <a:prstGeom prst="rect">
              <a:avLst/>
            </a:prstGeom>
            <a:noFill/>
          </p:spPr>
          <p:txBody>
            <a:bodyPr wrap="none" rtlCol="0">
              <a:spAutoFit/>
            </a:bodyPr>
            <a:lstStyle/>
            <a:p>
              <a:r>
                <a:rPr lang="de-DE" sz="600" dirty="0">
                  <a:solidFill>
                    <a:schemeClr val="bg1"/>
                  </a:solidFill>
                  <a:latin typeface="Arial" panose="020B0604020202020204" pitchFamily="34" charset="0"/>
                  <a:cs typeface="Arial" panose="020B0604020202020204" pitchFamily="34" charset="0"/>
                </a:rPr>
                <a:t>10 µm</a:t>
              </a:r>
            </a:p>
          </p:txBody>
        </p:sp>
      </p:grpSp>
      <p:grpSp>
        <p:nvGrpSpPr>
          <p:cNvPr id="29" name="Gruppieren 28">
            <a:extLst>
              <a:ext uri="{FF2B5EF4-FFF2-40B4-BE49-F238E27FC236}">
                <a16:creationId xmlns:a16="http://schemas.microsoft.com/office/drawing/2014/main" id="{8425AEF3-4048-4F4D-A203-5423199FA8EC}"/>
              </a:ext>
            </a:extLst>
          </p:cNvPr>
          <p:cNvGrpSpPr/>
          <p:nvPr/>
        </p:nvGrpSpPr>
        <p:grpSpPr>
          <a:xfrm>
            <a:off x="6124272" y="5440047"/>
            <a:ext cx="401072" cy="184666"/>
            <a:chOff x="2940182" y="2143467"/>
            <a:chExt cx="401072" cy="184666"/>
          </a:xfrm>
        </p:grpSpPr>
        <p:cxnSp>
          <p:nvCxnSpPr>
            <p:cNvPr id="30" name="Gerader Verbinder 29">
              <a:extLst>
                <a:ext uri="{FF2B5EF4-FFF2-40B4-BE49-F238E27FC236}">
                  <a16:creationId xmlns:a16="http://schemas.microsoft.com/office/drawing/2014/main" id="{7501EFB3-61AA-4721-BA0A-1102A0ADCE91}"/>
                </a:ext>
              </a:extLst>
            </p:cNvPr>
            <p:cNvCxnSpPr/>
            <p:nvPr/>
          </p:nvCxnSpPr>
          <p:spPr>
            <a:xfrm>
              <a:off x="2980441" y="2284307"/>
              <a:ext cx="34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Textfeld 30">
              <a:extLst>
                <a:ext uri="{FF2B5EF4-FFF2-40B4-BE49-F238E27FC236}">
                  <a16:creationId xmlns:a16="http://schemas.microsoft.com/office/drawing/2014/main" id="{55C0FE5C-BD32-405B-8B60-50029C9B9B3F}"/>
                </a:ext>
              </a:extLst>
            </p:cNvPr>
            <p:cNvSpPr txBox="1"/>
            <p:nvPr/>
          </p:nvSpPr>
          <p:spPr>
            <a:xfrm>
              <a:off x="2940182" y="2143467"/>
              <a:ext cx="401072" cy="184666"/>
            </a:xfrm>
            <a:prstGeom prst="rect">
              <a:avLst/>
            </a:prstGeom>
            <a:noFill/>
          </p:spPr>
          <p:txBody>
            <a:bodyPr wrap="none" rtlCol="0">
              <a:spAutoFit/>
            </a:bodyPr>
            <a:lstStyle/>
            <a:p>
              <a:r>
                <a:rPr lang="de-DE" sz="600" dirty="0">
                  <a:solidFill>
                    <a:schemeClr val="bg1"/>
                  </a:solidFill>
                  <a:latin typeface="Arial" panose="020B0604020202020204" pitchFamily="34" charset="0"/>
                  <a:cs typeface="Arial" panose="020B0604020202020204" pitchFamily="34" charset="0"/>
                </a:rPr>
                <a:t>10 µm</a:t>
              </a:r>
            </a:p>
          </p:txBody>
        </p:sp>
      </p:grpSp>
      <p:sp>
        <p:nvSpPr>
          <p:cNvPr id="2" name="Textfeld 1">
            <a:extLst>
              <a:ext uri="{FF2B5EF4-FFF2-40B4-BE49-F238E27FC236}">
                <a16:creationId xmlns:a16="http://schemas.microsoft.com/office/drawing/2014/main" id="{6428D127-9AD1-49DE-924A-37B6F8B4A0ED}"/>
              </a:ext>
            </a:extLst>
          </p:cNvPr>
          <p:cNvSpPr txBox="1"/>
          <p:nvPr/>
        </p:nvSpPr>
        <p:spPr>
          <a:xfrm>
            <a:off x="294969" y="5961112"/>
            <a:ext cx="6391890" cy="3046988"/>
          </a:xfrm>
          <a:prstGeom prst="rect">
            <a:avLst/>
          </a:prstGeom>
          <a:noFill/>
        </p:spPr>
        <p:txBody>
          <a:bodyPr wrap="square" rtlCol="0">
            <a:spAutoFit/>
          </a:bodyPr>
          <a:lstStyle/>
          <a:p>
            <a:pPr algn="just">
              <a:lnSpc>
                <a:spcPct val="150000"/>
              </a:lnSpc>
            </a:pPr>
            <a:r>
              <a:rPr lang="en-US" sz="1200" b="1" dirty="0">
                <a:latin typeface="Arial" panose="020B0604020202020204" pitchFamily="34" charset="0"/>
                <a:cs typeface="Arial" panose="020B0604020202020204" pitchFamily="34" charset="0"/>
              </a:rPr>
              <a:t>supplemental Figure S1</a:t>
            </a:r>
            <a:r>
              <a:rPr lang="en-US" sz="1200" dirty="0">
                <a:latin typeface="Arial" panose="020B0604020202020204" pitchFamily="34" charset="0"/>
                <a:cs typeface="Arial" panose="020B0604020202020204" pitchFamily="34" charset="0"/>
              </a:rPr>
              <a:t>: Replication of </a:t>
            </a:r>
            <a:r>
              <a:rPr lang="en-US" sz="1200" i="1" dirty="0">
                <a:latin typeface="Arial" panose="020B0604020202020204" pitchFamily="34" charset="0"/>
                <a:cs typeface="Arial" panose="020B0604020202020204" pitchFamily="34" charset="0"/>
              </a:rPr>
              <a:t>F. tularensis</a:t>
            </a:r>
            <a:r>
              <a:rPr lang="en-US" sz="1200" dirty="0">
                <a:latin typeface="Arial" panose="020B0604020202020204" pitchFamily="34" charset="0"/>
                <a:cs typeface="Arial" panose="020B0604020202020204" pitchFamily="34" charset="0"/>
              </a:rPr>
              <a:t> ssp. </a:t>
            </a:r>
            <a:r>
              <a:rPr lang="en-US" sz="1200" i="1" dirty="0">
                <a:latin typeface="Arial" panose="020B0604020202020204" pitchFamily="34" charset="0"/>
                <a:cs typeface="Arial" panose="020B0604020202020204" pitchFamily="34" charset="0"/>
              </a:rPr>
              <a:t>holarctica</a:t>
            </a:r>
            <a:r>
              <a:rPr lang="en-US" sz="1200" dirty="0">
                <a:latin typeface="Arial" panose="020B0604020202020204" pitchFamily="34" charset="0"/>
                <a:cs typeface="Arial" panose="020B0604020202020204" pitchFamily="34" charset="0"/>
              </a:rPr>
              <a:t> strain  A-271/ pMP814GFP in macrophage-like cells U937 (A) and J774A.1 (B). (A) Cells were infected with bacteria as described in Rydzewski et al., 2014 and CFU were determined after gentamicin treatment and 24 and 48 hours after infection. (B) J774A.1 (assigned color: green) was grown in fresh RPMI medium containing 10% fetal calf serum and infection with bacteria (assigned color: pink) was done as described in Rydzewski et al., 2014. Microscopic analysis was done with a </a:t>
            </a:r>
            <a:r>
              <a:rPr lang="de-DE" sz="1200" dirty="0" err="1">
                <a:latin typeface="Arial" panose="020B0604020202020204" pitchFamily="34" charset="0"/>
                <a:cs typeface="Arial" panose="020B0604020202020204" pitchFamily="34" charset="0"/>
              </a:rPr>
              <a:t>confocal</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laser</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scanning</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microscope</a:t>
            </a:r>
            <a:r>
              <a:rPr lang="de-DE" sz="1200">
                <a:latin typeface="Arial" panose="020B0604020202020204" pitchFamily="34" charset="0"/>
                <a:cs typeface="Arial" panose="020B0604020202020204" pitchFamily="34" charset="0"/>
              </a:rPr>
              <a:t> (</a:t>
            </a:r>
            <a:r>
              <a:rPr lang="en-US" sz="1200">
                <a:latin typeface="Arial" panose="020B0604020202020204" pitchFamily="34" charset="0"/>
                <a:cs typeface="Arial" panose="020B0604020202020204" pitchFamily="34" charset="0"/>
              </a:rPr>
              <a:t>LSM </a:t>
            </a:r>
            <a:r>
              <a:rPr lang="en-US" sz="1200" dirty="0">
                <a:latin typeface="Arial" panose="020B0604020202020204" pitchFamily="34" charset="0"/>
                <a:cs typeface="Arial" panose="020B0604020202020204" pitchFamily="34" charset="0"/>
              </a:rPr>
              <a:t>780, Carl Zeiss Microscopy, </a:t>
            </a:r>
            <a:r>
              <a:rPr lang="en-US" sz="1200" dirty="0" err="1">
                <a:latin typeface="Arial" panose="020B0604020202020204" pitchFamily="34" charset="0"/>
                <a:cs typeface="Arial" panose="020B0604020202020204" pitchFamily="34" charset="0"/>
              </a:rPr>
              <a:t>Oberkochen</a:t>
            </a:r>
            <a:r>
              <a:rPr lang="en-US" sz="1200" dirty="0">
                <a:latin typeface="Arial" panose="020B0604020202020204" pitchFamily="34" charset="0"/>
                <a:cs typeface="Arial" panose="020B0604020202020204" pitchFamily="34" charset="0"/>
              </a:rPr>
              <a:t>, Germany</a:t>
            </a:r>
            <a:r>
              <a:rPr lang="de-DE" sz="1200" dirty="0">
                <a:latin typeface="Arial" panose="020B0604020202020204" pitchFamily="34" charset="0"/>
                <a:cs typeface="Arial" panose="020B0604020202020204" pitchFamily="34" charset="0"/>
              </a:rPr>
              <a:t>)</a:t>
            </a:r>
            <a:r>
              <a:rPr lang="en-US" sz="1200" dirty="0">
                <a:latin typeface="Arial" panose="020B0604020202020204" pitchFamily="34" charset="0"/>
                <a:cs typeface="Arial" panose="020B0604020202020204" pitchFamily="34" charset="0"/>
              </a:rPr>
              <a:t> after  24 hours of infection.</a:t>
            </a:r>
          </a:p>
          <a:p>
            <a:pPr algn="just">
              <a:lnSpc>
                <a:spcPct val="150000"/>
              </a:lnSpc>
            </a:pPr>
            <a:endParaRPr lang="en-US" sz="1200" dirty="0">
              <a:latin typeface="Arial" panose="020B0604020202020204" pitchFamily="34" charset="0"/>
              <a:cs typeface="Arial" panose="020B0604020202020204" pitchFamily="34" charset="0"/>
            </a:endParaRPr>
          </a:p>
          <a:p>
            <a:pPr algn="just"/>
            <a:r>
              <a:rPr lang="de-DE" sz="1000" dirty="0">
                <a:latin typeface="Arial" panose="020B0604020202020204" pitchFamily="34" charset="0"/>
                <a:cs typeface="Arial" panose="020B0604020202020204" pitchFamily="34" charset="0"/>
              </a:rPr>
              <a:t>Rydzewski K, </a:t>
            </a:r>
            <a:r>
              <a:rPr lang="de-DE" sz="1000" dirty="0" err="1">
                <a:latin typeface="Arial" panose="020B0604020202020204" pitchFamily="34" charset="0"/>
                <a:cs typeface="Arial" panose="020B0604020202020204" pitchFamily="34" charset="0"/>
              </a:rPr>
              <a:t>Brzuszkiewicz</a:t>
            </a:r>
            <a:r>
              <a:rPr lang="de-DE" sz="1000" dirty="0">
                <a:latin typeface="Arial" panose="020B0604020202020204" pitchFamily="34" charset="0"/>
                <a:cs typeface="Arial" panose="020B0604020202020204" pitchFamily="34" charset="0"/>
              </a:rPr>
              <a:t> E, Schulz T, Lück C, Fleischer J, Grunow R and Heuner K. </a:t>
            </a:r>
            <a:r>
              <a:rPr lang="de-DE" sz="1000" b="1" dirty="0">
                <a:latin typeface="Arial" panose="020B0604020202020204" pitchFamily="34" charset="0"/>
                <a:cs typeface="Arial" panose="020B0604020202020204" pitchFamily="34" charset="0"/>
              </a:rPr>
              <a:t>2014</a:t>
            </a:r>
            <a:r>
              <a:rPr lang="de-DE" sz="1000" dirty="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Genome Sequence and phenotypic analysis of a first German </a:t>
            </a:r>
            <a:r>
              <a:rPr lang="en-US" sz="1000" i="1" dirty="0">
                <a:latin typeface="Arial" panose="020B0604020202020204" pitchFamily="34" charset="0"/>
                <a:cs typeface="Arial" panose="020B0604020202020204" pitchFamily="34" charset="0"/>
              </a:rPr>
              <a:t>Francisella sp</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isolat</a:t>
            </a:r>
            <a:r>
              <a:rPr lang="en-US" sz="1000" dirty="0">
                <a:latin typeface="Arial" panose="020B0604020202020204" pitchFamily="34" charset="0"/>
                <a:cs typeface="Arial" panose="020B0604020202020204" pitchFamily="34" charset="0"/>
              </a:rPr>
              <a:t> (W12-1067) not belonging to the genus </a:t>
            </a:r>
            <a:r>
              <a:rPr lang="en-US" sz="1000" i="1" dirty="0">
                <a:latin typeface="Arial" panose="020B0604020202020204" pitchFamily="34" charset="0"/>
                <a:cs typeface="Arial" panose="020B0604020202020204" pitchFamily="34" charset="0"/>
              </a:rPr>
              <a:t>Francisella tularensis</a:t>
            </a:r>
            <a:r>
              <a:rPr lang="en-US" sz="1000" dirty="0">
                <a:latin typeface="Arial" panose="020B0604020202020204" pitchFamily="34" charset="0"/>
                <a:cs typeface="Arial" panose="020B0604020202020204" pitchFamily="34" charset="0"/>
              </a:rPr>
              <a:t>. </a:t>
            </a:r>
            <a:r>
              <a:rPr lang="de-DE" sz="1000" dirty="0">
                <a:latin typeface="Arial" panose="020B0604020202020204" pitchFamily="34" charset="0"/>
                <a:cs typeface="Arial" panose="020B0604020202020204" pitchFamily="34" charset="0"/>
              </a:rPr>
              <a:t>BMC </a:t>
            </a:r>
            <a:r>
              <a:rPr lang="de-DE" sz="1000" dirty="0" err="1">
                <a:latin typeface="Arial" panose="020B0604020202020204" pitchFamily="34" charset="0"/>
                <a:cs typeface="Arial" panose="020B0604020202020204" pitchFamily="34" charset="0"/>
              </a:rPr>
              <a:t>Microbiol</a:t>
            </a:r>
            <a:r>
              <a:rPr lang="de-DE" sz="1000" dirty="0">
                <a:latin typeface="Arial" panose="020B0604020202020204" pitchFamily="34" charset="0"/>
                <a:cs typeface="Arial" panose="020B0604020202020204" pitchFamily="34" charset="0"/>
              </a:rPr>
              <a:t>., 14:169.</a:t>
            </a:r>
          </a:p>
        </p:txBody>
      </p:sp>
      <p:grpSp>
        <p:nvGrpSpPr>
          <p:cNvPr id="8" name="Gruppieren 7">
            <a:extLst>
              <a:ext uri="{FF2B5EF4-FFF2-40B4-BE49-F238E27FC236}">
                <a16:creationId xmlns:a16="http://schemas.microsoft.com/office/drawing/2014/main" id="{B7D7BB87-3E9F-4FF0-9570-8B0D1C538ACE}"/>
              </a:ext>
            </a:extLst>
          </p:cNvPr>
          <p:cNvGrpSpPr/>
          <p:nvPr/>
        </p:nvGrpSpPr>
        <p:grpSpPr>
          <a:xfrm>
            <a:off x="639094" y="345821"/>
            <a:ext cx="269626" cy="246221"/>
            <a:chOff x="465110" y="345821"/>
            <a:chExt cx="269626" cy="246221"/>
          </a:xfrm>
        </p:grpSpPr>
        <p:sp>
          <p:nvSpPr>
            <p:cNvPr id="26" name="Ellipse 25">
              <a:extLst>
                <a:ext uri="{FF2B5EF4-FFF2-40B4-BE49-F238E27FC236}">
                  <a16:creationId xmlns:a16="http://schemas.microsoft.com/office/drawing/2014/main" id="{645749B6-C9EC-47DC-8EE3-381B610BA37C}"/>
                </a:ext>
              </a:extLst>
            </p:cNvPr>
            <p:cNvSpPr/>
            <p:nvPr/>
          </p:nvSpPr>
          <p:spPr>
            <a:xfrm>
              <a:off x="509621" y="380032"/>
              <a:ext cx="180000" cy="180000"/>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asellaDiTesto 25">
              <a:extLst>
                <a:ext uri="{FF2B5EF4-FFF2-40B4-BE49-F238E27FC236}">
                  <a16:creationId xmlns:a16="http://schemas.microsoft.com/office/drawing/2014/main" id="{6BD606E8-F538-4B4B-8283-66D47E9DEE63}"/>
                </a:ext>
              </a:extLst>
            </p:cNvPr>
            <p:cNvSpPr txBox="1"/>
            <p:nvPr/>
          </p:nvSpPr>
          <p:spPr>
            <a:xfrm>
              <a:off x="465110" y="345821"/>
              <a:ext cx="269626" cy="246221"/>
            </a:xfrm>
            <a:prstGeom prst="rect">
              <a:avLst/>
            </a:prstGeom>
            <a:noFill/>
            <a:ln>
              <a:noFill/>
            </a:ln>
          </p:spPr>
          <p:txBody>
            <a:bodyPr wrap="none" rtlCol="0">
              <a:spAutoFit/>
            </a:bodyPr>
            <a:lstStyle/>
            <a:p>
              <a:r>
                <a:rPr lang="de-DE" sz="1000" dirty="0">
                  <a:latin typeface="Arial" panose="020B0604020202020204" pitchFamily="34" charset="0"/>
                  <a:cs typeface="Arial" panose="020B0604020202020204" pitchFamily="34" charset="0"/>
                </a:rPr>
                <a:t>A</a:t>
              </a:r>
            </a:p>
          </p:txBody>
        </p:sp>
      </p:grpSp>
      <p:grpSp>
        <p:nvGrpSpPr>
          <p:cNvPr id="21" name="Gruppieren 20">
            <a:extLst>
              <a:ext uri="{FF2B5EF4-FFF2-40B4-BE49-F238E27FC236}">
                <a16:creationId xmlns:a16="http://schemas.microsoft.com/office/drawing/2014/main" id="{42507F31-0D91-49B3-8DA9-F77F6653705B}"/>
              </a:ext>
            </a:extLst>
          </p:cNvPr>
          <p:cNvGrpSpPr/>
          <p:nvPr/>
        </p:nvGrpSpPr>
        <p:grpSpPr>
          <a:xfrm>
            <a:off x="639094" y="3626659"/>
            <a:ext cx="269626" cy="246221"/>
            <a:chOff x="465110" y="345821"/>
            <a:chExt cx="269626" cy="246221"/>
          </a:xfrm>
        </p:grpSpPr>
        <p:sp>
          <p:nvSpPr>
            <p:cNvPr id="22" name="Ellipse 21">
              <a:extLst>
                <a:ext uri="{FF2B5EF4-FFF2-40B4-BE49-F238E27FC236}">
                  <a16:creationId xmlns:a16="http://schemas.microsoft.com/office/drawing/2014/main" id="{95FD59BE-05C1-47D4-9F2A-CABA6FE1FE3D}"/>
                </a:ext>
              </a:extLst>
            </p:cNvPr>
            <p:cNvSpPr/>
            <p:nvPr/>
          </p:nvSpPr>
          <p:spPr>
            <a:xfrm>
              <a:off x="509621" y="380032"/>
              <a:ext cx="180000" cy="180000"/>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asellaDiTesto 25">
              <a:extLst>
                <a:ext uri="{FF2B5EF4-FFF2-40B4-BE49-F238E27FC236}">
                  <a16:creationId xmlns:a16="http://schemas.microsoft.com/office/drawing/2014/main" id="{4B2ABDBF-3B88-49B4-A4B0-AE4519FAE516}"/>
                </a:ext>
              </a:extLst>
            </p:cNvPr>
            <p:cNvSpPr txBox="1"/>
            <p:nvPr/>
          </p:nvSpPr>
          <p:spPr>
            <a:xfrm>
              <a:off x="465110" y="345821"/>
              <a:ext cx="269626" cy="246221"/>
            </a:xfrm>
            <a:prstGeom prst="rect">
              <a:avLst/>
            </a:prstGeom>
            <a:noFill/>
            <a:ln>
              <a:noFill/>
            </a:ln>
          </p:spPr>
          <p:txBody>
            <a:bodyPr wrap="none" rtlCol="0">
              <a:spAutoFit/>
            </a:bodyPr>
            <a:lstStyle/>
            <a:p>
              <a:r>
                <a:rPr lang="de-DE" sz="1000" dirty="0">
                  <a:latin typeface="Arial" panose="020B0604020202020204" pitchFamily="34" charset="0"/>
                  <a:cs typeface="Arial" panose="020B0604020202020204" pitchFamily="34" charset="0"/>
                </a:rPr>
                <a:t>B</a:t>
              </a:r>
            </a:p>
          </p:txBody>
        </p:sp>
      </p:grpSp>
    </p:spTree>
    <p:extLst>
      <p:ext uri="{BB962C8B-B14F-4D97-AF65-F5344CB8AC3E}">
        <p14:creationId xmlns:p14="http://schemas.microsoft.com/office/powerpoint/2010/main" val="999052994"/>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201</Words>
  <Application>Microsoft Office PowerPoint</Application>
  <PresentationFormat>A4-Papier (210 x 297 mm)</PresentationFormat>
  <Paragraphs>9</Paragraphs>
  <Slides>1</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1</vt:i4>
      </vt:variant>
    </vt:vector>
  </HeadingPairs>
  <TitlesOfParts>
    <vt:vector size="4" baseType="lpstr">
      <vt:lpstr>Arial</vt:lpstr>
      <vt:lpstr>Calibri</vt:lpstr>
      <vt:lpstr>Larissa</vt:lpstr>
      <vt:lpstr>PowerPoint-Präsentation</vt:lpstr>
    </vt:vector>
  </TitlesOfParts>
  <Company>Robert Koch-Institut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Schaudinn, Christoph</dc:creator>
  <cp:lastModifiedBy>Heuner, Klaus</cp:lastModifiedBy>
  <cp:revision>121</cp:revision>
  <cp:lastPrinted>2022-11-24T09:22:56Z</cp:lastPrinted>
  <dcterms:created xsi:type="dcterms:W3CDTF">2017-06-20T09:47:07Z</dcterms:created>
  <dcterms:modified xsi:type="dcterms:W3CDTF">2022-11-24T13:43:15Z</dcterms:modified>
</cp:coreProperties>
</file>