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67" autoAdjust="0"/>
    <p:restoredTop sz="89259"/>
  </p:normalViewPr>
  <p:slideViewPr>
    <p:cSldViewPr snapToGrid="0" snapToObjects="1">
      <p:cViewPr varScale="1">
        <p:scale>
          <a:sx n="50" d="100"/>
          <a:sy n="50" d="100"/>
        </p:scale>
        <p:origin x="470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a Alejandra Rubio Rojas" userId="d18cca2e-8a95-4d29-9993-581434d00fca" providerId="ADAL" clId="{6A702958-A481-4F09-B594-9B666CDEDEFA}"/>
    <pc:docChg chg="undo custSel delSld modSld">
      <pc:chgData name="Maria Alejandra Rubio Rojas" userId="d18cca2e-8a95-4d29-9993-581434d00fca" providerId="ADAL" clId="{6A702958-A481-4F09-B594-9B666CDEDEFA}" dt="2022-08-30T19:28:08.656" v="45" actId="20577"/>
      <pc:docMkLst>
        <pc:docMk/>
      </pc:docMkLst>
      <pc:sldChg chg="modSp mod">
        <pc:chgData name="Maria Alejandra Rubio Rojas" userId="d18cca2e-8a95-4d29-9993-581434d00fca" providerId="ADAL" clId="{6A702958-A481-4F09-B594-9B666CDEDEFA}" dt="2022-08-30T19:28:08.656" v="45" actId="20577"/>
        <pc:sldMkLst>
          <pc:docMk/>
          <pc:sldMk cId="2718770600" sldId="256"/>
        </pc:sldMkLst>
        <pc:spChg chg="mod">
          <ac:chgData name="Maria Alejandra Rubio Rojas" userId="d18cca2e-8a95-4d29-9993-581434d00fca" providerId="ADAL" clId="{6A702958-A481-4F09-B594-9B666CDEDEFA}" dt="2022-08-30T19:28:08.656" v="45" actId="20577"/>
          <ac:spMkLst>
            <pc:docMk/>
            <pc:sldMk cId="2718770600" sldId="256"/>
            <ac:spMk id="3" creationId="{5D094D40-12F8-E349-9B51-2FD8B9CF3D75}"/>
          </ac:spMkLst>
        </pc:spChg>
        <pc:graphicFrameChg chg="mod">
          <ac:chgData name="Maria Alejandra Rubio Rojas" userId="d18cca2e-8a95-4d29-9993-581434d00fca" providerId="ADAL" clId="{6A702958-A481-4F09-B594-9B666CDEDEFA}" dt="2022-08-30T17:37:16.042" v="0" actId="1076"/>
          <ac:graphicFrameMkLst>
            <pc:docMk/>
            <pc:sldMk cId="2718770600" sldId="256"/>
            <ac:graphicFrameMk id="4" creationId="{0B3D3897-6765-004B-890F-04077207279C}"/>
          </ac:graphicFrameMkLst>
        </pc:graphicFrameChg>
      </pc:sldChg>
      <pc:sldChg chg="del">
        <pc:chgData name="Maria Alejandra Rubio Rojas" userId="d18cca2e-8a95-4d29-9993-581434d00fca" providerId="ADAL" clId="{6A702958-A481-4F09-B594-9B666CDEDEFA}" dt="2022-08-30T19:26:47.423" v="9" actId="47"/>
        <pc:sldMkLst>
          <pc:docMk/>
          <pc:sldMk cId="4014787969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515DEE-680A-044E-987A-3627FA6F26C7}" type="datetimeFigureOut">
              <a:rPr lang="es-CO" smtClean="0"/>
              <a:t>30/08/2022</a:t>
            </a:fld>
            <a:endParaRPr lang="es-CO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CBA8A3-B837-1449-96EB-DB0AE0F4E3EE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53831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O" dirty="0"/>
              <a:t>Cartilla: psicoeducación, concientización, balance decisional y metas TTM</a:t>
            </a:r>
          </a:p>
          <a:p>
            <a:r>
              <a:rPr lang="es-CO" dirty="0"/>
              <a:t>Entrevista motivacional</a:t>
            </a:r>
          </a:p>
          <a:p>
            <a:r>
              <a:rPr lang="es-CO" dirty="0"/>
              <a:t>Trabajmos con personas que estaban en contemplación, preparacion para la acción y acción 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4CBA8A3-B837-1449-96EB-DB0AE0F4E3EE}" type="slidenum">
              <a:rPr lang="es-CO" smtClean="0"/>
              <a:t>1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93776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4F75CA-FA4B-4E42-9AFB-83BA6DC2FF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0D59E19-8C26-9644-A588-E5C85998F8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9056250-7864-B34A-B2A8-A82330521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CF2F9-E5DE-974F-A978-2EEA07CE08F5}" type="datetimeFigureOut">
              <a:rPr lang="es-CO" smtClean="0"/>
              <a:t>30/08/2022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CE5DC59-5425-A24A-986E-F7311A5AB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8B8E9E2-0CD1-D745-9D13-9673FF5B2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309C5-B266-9545-BE6D-8E0B2A61B6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33054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0F7A8A-0EEE-F349-B8BD-F5B9B4527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77A9E6A-A26E-A348-BF11-D71FC6C392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5E5C38E-C1A5-9241-9ED6-59B706536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CF2F9-E5DE-974F-A978-2EEA07CE08F5}" type="datetimeFigureOut">
              <a:rPr lang="es-CO" smtClean="0"/>
              <a:t>30/08/2022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FC48346-E2F8-DA42-86EE-774DE519B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F6E4923-774B-7B4F-8439-4FD13DDA8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309C5-B266-9545-BE6D-8E0B2A61B6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36891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018795D-1029-174D-AE24-560F6EB00F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54D090A-8F6A-E34F-94BA-32DE2E91F8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7BD0C2E-F6E6-EA40-A467-EC5EA4E9AD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CF2F9-E5DE-974F-A978-2EEA07CE08F5}" type="datetimeFigureOut">
              <a:rPr lang="es-CO" smtClean="0"/>
              <a:t>30/08/2022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7E47F64-D3A3-674D-A196-68C9CEFA2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619F16A-D91A-8241-8306-6590546EA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309C5-B266-9545-BE6D-8E0B2A61B6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507804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A687C0-ED79-FE49-9F41-411D8821B5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DEC3E92-9D78-594D-9B6B-1166979BD2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DAEBFE4-1C33-3744-9CA5-701C35E6F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CF2F9-E5DE-974F-A978-2EEA07CE08F5}" type="datetimeFigureOut">
              <a:rPr lang="es-CO" smtClean="0"/>
              <a:t>30/08/2022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43836B8-B347-7143-8763-E58025CF4B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06A1BD5-A8AF-7E43-BC8B-894E18D63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309C5-B266-9545-BE6D-8E0B2A61B6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89301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C52F73-782A-A041-9B6A-2F44446DC8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06C14E6-236C-004E-8023-3C0D0D2EC4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ED96D26-230D-1748-92E9-6F25F69FC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CF2F9-E5DE-974F-A978-2EEA07CE08F5}" type="datetimeFigureOut">
              <a:rPr lang="es-CO" smtClean="0"/>
              <a:t>30/08/2022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9E6F9AE-F3D4-8B4E-9950-A721E2A3B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1D58552-8B83-9941-9423-B82603B41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309C5-B266-9545-BE6D-8E0B2A61B6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35991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A6AB38D-03B8-F446-88F7-F4258AF7AF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E572C04-38DF-6744-BABA-AFEBEAD90D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131FC0C-6955-BA4D-8345-DD7D407525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DCE4E01-4550-BF49-AD4D-E56BDDC0B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CF2F9-E5DE-974F-A978-2EEA07CE08F5}" type="datetimeFigureOut">
              <a:rPr lang="es-CO" smtClean="0"/>
              <a:t>30/08/2022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8C63FC5-39B9-4342-A819-FF45794F0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008D9D5-3DB7-3641-A86F-4BBDF256B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309C5-B266-9545-BE6D-8E0B2A61B6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700104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148DFF5-19C9-B041-A415-CA9B1487D7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AE12483A-C980-9547-90D0-D21E9E5A07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03383D1-2483-AC4F-91BB-13640DCEBD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759D940-594A-414A-B6F5-A5744CACB0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570FE0BE-D0BE-B34B-8E25-09DC17523F6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36EA4A9A-0643-3248-9FD9-5D091158D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CF2F9-E5DE-974F-A978-2EEA07CE08F5}" type="datetimeFigureOut">
              <a:rPr lang="es-CO" smtClean="0"/>
              <a:t>30/08/2022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F5B7EBA2-7068-7942-84B2-FC6D68E952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620FB816-ACB9-F147-930A-1DC9F3378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309C5-B266-9545-BE6D-8E0B2A61B6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9385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44BE820-CAD3-F94F-817F-C5C158973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B4B88218-4164-794F-BC18-0F79EF6073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CF2F9-E5DE-974F-A978-2EEA07CE08F5}" type="datetimeFigureOut">
              <a:rPr lang="es-CO" smtClean="0"/>
              <a:t>30/08/2022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12BD3F6-E739-464A-87CE-1683602086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D026EF4-914E-EB41-876C-95FC28F24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309C5-B266-9545-BE6D-8E0B2A61B6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34700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75952165-8CC6-044B-979F-AF5E55A5E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CF2F9-E5DE-974F-A978-2EEA07CE08F5}" type="datetimeFigureOut">
              <a:rPr lang="es-CO" smtClean="0"/>
              <a:t>30/08/2022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6025EA5-3B99-2246-AEDA-BE677DB7A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061993A-D047-174A-9C69-81AB3CDFA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309C5-B266-9545-BE6D-8E0B2A61B6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96695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44B0A71-9C90-D649-AD44-A53DCD85BA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33D6DF6-954C-3649-87B4-1A37213659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A32E59AF-495B-4C4A-B85C-2D0AC3D743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7AA8AE2-8158-6942-9F37-36CE20EA1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CF2F9-E5DE-974F-A978-2EEA07CE08F5}" type="datetimeFigureOut">
              <a:rPr lang="es-CO" smtClean="0"/>
              <a:t>30/08/2022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9FD4AA2-6F7A-0748-913A-DFA848097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24F070D-7260-9A45-99D3-934753A26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309C5-B266-9545-BE6D-8E0B2A61B6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89483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EE66FA6-F073-9B47-91C9-0A9ECA56AB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BAAD8660-1505-5942-95F2-0A77491A53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A921ED5-E796-0F4C-9562-5EF38460B4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232EBEC-6CE9-5B48-BBB2-E200F8F5E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CF2F9-E5DE-974F-A978-2EEA07CE08F5}" type="datetimeFigureOut">
              <a:rPr lang="es-CO" smtClean="0"/>
              <a:t>30/08/2022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E37296D-AF17-924A-AB7D-8310EAE23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CA52767-3692-E848-89BF-ABC6BA19F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309C5-B266-9545-BE6D-8E0B2A61B6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4757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E8FB6936-FC77-FE4F-B2C1-7AA74FA5EA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DF34506-5FE7-F340-BB32-50189349E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65A4191-1055-4341-BA01-016F1378C6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CF2F9-E5DE-974F-A978-2EEA07CE08F5}" type="datetimeFigureOut">
              <a:rPr lang="es-CO" smtClean="0"/>
              <a:t>30/08/2022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FEA2E65-175E-D849-BF42-4E60CC7638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54AD2EA-BB02-A84C-8520-D159D3A246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309C5-B266-9545-BE6D-8E0B2A61B62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98111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a 3">
            <a:extLst>
              <a:ext uri="{FF2B5EF4-FFF2-40B4-BE49-F238E27FC236}">
                <a16:creationId xmlns:a16="http://schemas.microsoft.com/office/drawing/2014/main" id="{0B3D3897-6765-004B-890F-0407720727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9782678"/>
              </p:ext>
            </p:extLst>
          </p:nvPr>
        </p:nvGraphicFramePr>
        <p:xfrm>
          <a:off x="816244" y="939050"/>
          <a:ext cx="10559512" cy="4720621"/>
        </p:xfrm>
        <a:graphic>
          <a:graphicData uri="http://schemas.openxmlformats.org/drawingml/2006/table">
            <a:tbl>
              <a:tblPr/>
              <a:tblGrid>
                <a:gridCol w="1932597">
                  <a:extLst>
                    <a:ext uri="{9D8B030D-6E8A-4147-A177-3AD203B41FA5}">
                      <a16:colId xmlns:a16="http://schemas.microsoft.com/office/drawing/2014/main" val="515783623"/>
                    </a:ext>
                  </a:extLst>
                </a:gridCol>
                <a:gridCol w="2045896">
                  <a:extLst>
                    <a:ext uri="{9D8B030D-6E8A-4147-A177-3AD203B41FA5}">
                      <a16:colId xmlns:a16="http://schemas.microsoft.com/office/drawing/2014/main" val="2540088205"/>
                    </a:ext>
                  </a:extLst>
                </a:gridCol>
                <a:gridCol w="2321170">
                  <a:extLst>
                    <a:ext uri="{9D8B030D-6E8A-4147-A177-3AD203B41FA5}">
                      <a16:colId xmlns:a16="http://schemas.microsoft.com/office/drawing/2014/main" val="2661062420"/>
                    </a:ext>
                  </a:extLst>
                </a:gridCol>
                <a:gridCol w="2074984">
                  <a:extLst>
                    <a:ext uri="{9D8B030D-6E8A-4147-A177-3AD203B41FA5}">
                      <a16:colId xmlns:a16="http://schemas.microsoft.com/office/drawing/2014/main" val="2869582150"/>
                    </a:ext>
                  </a:extLst>
                </a:gridCol>
                <a:gridCol w="2184865">
                  <a:extLst>
                    <a:ext uri="{9D8B030D-6E8A-4147-A177-3AD203B41FA5}">
                      <a16:colId xmlns:a16="http://schemas.microsoft.com/office/drawing/2014/main" val="4034253593"/>
                    </a:ext>
                  </a:extLst>
                </a:gridCol>
              </a:tblGrid>
              <a:tr h="736829">
                <a:tc>
                  <a:txBody>
                    <a:bodyPr/>
                    <a:lstStyle/>
                    <a:p>
                      <a:pPr marL="0" marR="0" indent="0"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CO" sz="1400" b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68580" marB="68580" anchor="ctr">
                    <a:lnL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Week 1-2</a:t>
                      </a:r>
                    </a:p>
                  </a:txBody>
                  <a:tcPr marT="68580" marB="68580" anchor="ctr">
                    <a:lnL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Week 3-4</a:t>
                      </a:r>
                    </a:p>
                  </a:txBody>
                  <a:tcPr marT="68580" marB="68580" anchor="ctr">
                    <a:lnL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Week 5-6</a:t>
                      </a:r>
                    </a:p>
                  </a:txBody>
                  <a:tcPr marT="68580" marB="68580" anchor="ctr">
                    <a:lnL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Week 7-8</a:t>
                      </a:r>
                    </a:p>
                  </a:txBody>
                  <a:tcPr marT="68580" marB="68580" anchor="ctr">
                    <a:lnL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3095998"/>
                  </a:ext>
                </a:extLst>
              </a:tr>
              <a:tr h="1142130">
                <a:tc>
                  <a:txBody>
                    <a:bodyPr/>
                    <a:lstStyle/>
                    <a:p>
                      <a:pPr marL="0" marR="0" indent="0"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Dancing training</a:t>
                      </a:r>
                    </a:p>
                  </a:txBody>
                  <a:tcPr marT="68580" marB="68580" anchor="ctr">
                    <a:lnL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30 to 35 minutes</a:t>
                      </a:r>
                    </a:p>
                    <a:p>
                      <a:pPr marL="0" marR="0" indent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84-108 BPM*</a:t>
                      </a:r>
                    </a:p>
                    <a:p>
                      <a:pPr marL="0" marR="0" indent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65-75% HR**</a:t>
                      </a:r>
                    </a:p>
                  </a:txBody>
                  <a:tcPr marT="68580" marB="68580" anchor="ctr">
                    <a:lnL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40 to 50 minutes</a:t>
                      </a:r>
                    </a:p>
                    <a:p>
                      <a:pPr marL="0" marR="0" indent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84-108 BPM*</a:t>
                      </a:r>
                    </a:p>
                    <a:p>
                      <a:pPr marL="0" marR="0" indent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65-75% HR**</a:t>
                      </a:r>
                    </a:p>
                    <a:p>
                      <a:pPr marL="0" marR="0" indent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s-CO" sz="1400" b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68580" marB="68580" anchor="ctr">
                    <a:lnL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60 minutes</a:t>
                      </a:r>
                    </a:p>
                    <a:p>
                      <a:pPr marL="0" marR="0" indent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84-168 BPM*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65-80% </a:t>
                      </a:r>
                      <a:r>
                        <a:rPr lang="es-CO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HR**</a:t>
                      </a:r>
                    </a:p>
                  </a:txBody>
                  <a:tcPr marT="68580" marB="68580" anchor="ctr">
                    <a:lnL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60 minutes</a:t>
                      </a:r>
                    </a:p>
                    <a:p>
                      <a:pPr marL="0" marR="0" indent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84-168 BPM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65-80% </a:t>
                      </a:r>
                      <a:r>
                        <a:rPr lang="es-CO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HR**</a:t>
                      </a:r>
                    </a:p>
                  </a:txBody>
                  <a:tcPr marT="68580" marB="68580" anchor="ctr">
                    <a:lnL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2064423"/>
                  </a:ext>
                </a:extLst>
              </a:tr>
              <a:tr h="1420831">
                <a:tc>
                  <a:txBody>
                    <a:bodyPr/>
                    <a:lstStyle/>
                    <a:p>
                      <a:pPr marL="0" marR="0" indent="0"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Behavior change techniques in Booklet</a:t>
                      </a:r>
                    </a:p>
                  </a:txBody>
                  <a:tcPr marT="68580" marB="68580" anchor="ctr">
                    <a:lnL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7472" marR="0" indent="-347472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arenR"/>
                      </a:pPr>
                      <a:r>
                        <a:rPr lang="es-CO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Goal setting</a:t>
                      </a:r>
                    </a:p>
                    <a:p>
                      <a:pPr marL="347472" marR="0" indent="-347472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arenR"/>
                      </a:pPr>
                      <a:r>
                        <a:rPr lang="es-CO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Action planning</a:t>
                      </a:r>
                    </a:p>
                    <a:p>
                      <a:pPr marL="347472" marR="0" indent="-347472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arenR"/>
                      </a:pPr>
                      <a:r>
                        <a:rPr lang="es-CO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Coping planning</a:t>
                      </a:r>
                    </a:p>
                  </a:txBody>
                  <a:tcPr marT="68580" marB="68580" anchor="ctr">
                    <a:lnL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7472" marR="0" indent="-347472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arenR"/>
                      </a:pPr>
                      <a:r>
                        <a:rPr lang="es-CO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Pros and cons</a:t>
                      </a:r>
                    </a:p>
                    <a:p>
                      <a:pPr marL="347472" marR="0" indent="-347472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arenR"/>
                      </a:pPr>
                      <a:r>
                        <a:rPr lang="es-CO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Incentive</a:t>
                      </a:r>
                    </a:p>
                    <a:p>
                      <a:pPr marL="347472" marR="0" indent="-347472" algn="ctr" fontAlgn="base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3) Counter-conditioning</a:t>
                      </a:r>
                    </a:p>
                  </a:txBody>
                  <a:tcPr marT="68580" marB="68580" anchor="ctr">
                    <a:lnL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indent="-34290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arenR"/>
                      </a:pPr>
                      <a:r>
                        <a:rPr lang="es-CO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Self-monitoring of outcome</a:t>
                      </a:r>
                    </a:p>
                    <a:p>
                      <a:pPr marL="342900" marR="0" indent="-34290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arenR"/>
                      </a:pPr>
                      <a:r>
                        <a:rPr lang="es-CO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Self-assessment</a:t>
                      </a:r>
                    </a:p>
                  </a:txBody>
                  <a:tcPr marT="68580" marB="68580" anchor="ctr">
                    <a:lnL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indent="-34290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arenR"/>
                      </a:pPr>
                      <a:r>
                        <a:rPr lang="es-CO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Focus on past success</a:t>
                      </a:r>
                    </a:p>
                    <a:p>
                      <a:pPr marL="342900" marR="0" indent="-34290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arenR"/>
                      </a:pPr>
                      <a:r>
                        <a:rPr lang="es-CO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Material reward</a:t>
                      </a:r>
                    </a:p>
                    <a:p>
                      <a:pPr marL="342900" marR="0" indent="-34290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arenR"/>
                      </a:pPr>
                      <a:r>
                        <a:rPr lang="es-CO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Action planning</a:t>
                      </a:r>
                    </a:p>
                  </a:txBody>
                  <a:tcPr marT="68580" marB="68580" anchor="ctr">
                    <a:lnL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2103980"/>
                  </a:ext>
                </a:extLst>
              </a:tr>
              <a:tr h="1420831">
                <a:tc>
                  <a:txBody>
                    <a:bodyPr/>
                    <a:lstStyle/>
                    <a:p>
                      <a:pPr marL="0" marR="0" indent="0"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400" b="1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Education and psychosocial support</a:t>
                      </a:r>
                    </a:p>
                  </a:txBody>
                  <a:tcPr marT="68580" marB="68580" anchor="ctr">
                    <a:lnL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s-CO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Social support practice</a:t>
                      </a:r>
                    </a:p>
                  </a:txBody>
                  <a:tcPr marT="68580" marB="68580" anchor="ctr">
                    <a:lnL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Social support practice</a:t>
                      </a:r>
                    </a:p>
                  </a:txBody>
                  <a:tcPr marT="68580" marB="68580" anchor="ctr">
                    <a:lnL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O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Social support practice</a:t>
                      </a:r>
                    </a:p>
                  </a:txBody>
                  <a:tcPr marT="68580" marB="68580" anchor="ctr">
                    <a:lnL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marR="0" indent="-34290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arenR"/>
                      </a:pPr>
                      <a:r>
                        <a:rPr lang="es-CO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Nutrition workshop</a:t>
                      </a:r>
                    </a:p>
                    <a:p>
                      <a:pPr marL="342900" marR="0" indent="-342900"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  <a:buAutoNum type="arabicParenR"/>
                      </a:pPr>
                      <a:r>
                        <a:rPr lang="es-CO" sz="1400" b="0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Motivational</a:t>
                      </a:r>
                      <a:r>
                        <a:rPr lang="es-CO" sz="1400" b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interviewing</a:t>
                      </a:r>
                    </a:p>
                  </a:txBody>
                  <a:tcPr marT="68580" marB="68580" anchor="ctr">
                    <a:lnL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D9D9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1899410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DBD1BD8F-C60D-8C4E-80A0-7AC9F8601F9E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847374" y="1747767"/>
            <a:ext cx="12478226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CO" altLang="es-CO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inherit"/>
              </a:rPr>
            </a:br>
            <a:endParaRPr kumimoji="0" lang="es-CO" altLang="es-CO" sz="12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CO" altLang="es-CO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</a:br>
            <a:endParaRPr kumimoji="0" lang="es-CO" altLang="es-CO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CO" altLang="es-CO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s-CO" altLang="es-CO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B33A7EDE-7F45-C44A-813F-4F9C23AFADDE}"/>
              </a:ext>
            </a:extLst>
          </p:cNvPr>
          <p:cNvSpPr txBox="1"/>
          <p:nvPr/>
        </p:nvSpPr>
        <p:spPr>
          <a:xfrm>
            <a:off x="816243" y="5646896"/>
            <a:ext cx="105595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*Beats per minute</a:t>
            </a:r>
          </a:p>
          <a:p>
            <a:r>
              <a:rPr lang="es-CO" dirty="0"/>
              <a:t>**Heart rate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D094D40-12F8-E349-9B51-2FD8B9CF3D75}"/>
              </a:ext>
            </a:extLst>
          </p:cNvPr>
          <p:cNvSpPr txBox="1"/>
          <p:nvPr/>
        </p:nvSpPr>
        <p:spPr>
          <a:xfrm>
            <a:off x="816243" y="574431"/>
            <a:ext cx="10559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dirty="0"/>
              <a:t>Online </a:t>
            </a:r>
            <a:r>
              <a:rPr lang="es-CO" dirty="0" err="1"/>
              <a:t>resource</a:t>
            </a:r>
            <a:r>
              <a:rPr lang="es-CO" dirty="0"/>
              <a:t> 1. </a:t>
            </a:r>
            <a:r>
              <a:rPr lang="es-CO" dirty="0" err="1"/>
              <a:t>Components</a:t>
            </a:r>
            <a:r>
              <a:rPr lang="es-CO" dirty="0"/>
              <a:t> </a:t>
            </a:r>
            <a:r>
              <a:rPr lang="es-CO" dirty="0" err="1"/>
              <a:t>of</a:t>
            </a:r>
            <a:r>
              <a:rPr lang="es-CO" dirty="0"/>
              <a:t> </a:t>
            </a:r>
            <a:r>
              <a:rPr lang="es-CO" dirty="0" err="1"/>
              <a:t>My</a:t>
            </a:r>
            <a:r>
              <a:rPr lang="es-CO" dirty="0"/>
              <a:t> </a:t>
            </a:r>
            <a:r>
              <a:rPr lang="es-CO" dirty="0" err="1"/>
              <a:t>Body</a:t>
            </a:r>
            <a:r>
              <a:rPr lang="es-CO" dirty="0"/>
              <a:t> </a:t>
            </a:r>
            <a:r>
              <a:rPr lang="es-CO" dirty="0" err="1"/>
              <a:t>behavioral</a:t>
            </a:r>
            <a:r>
              <a:rPr lang="es-CO" dirty="0"/>
              <a:t> </a:t>
            </a:r>
            <a:r>
              <a:rPr lang="es-CO" dirty="0" err="1"/>
              <a:t>intervention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1877060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8361</TotalTime>
  <Words>144</Words>
  <Application>Microsoft Office PowerPoint</Application>
  <PresentationFormat>Panorámica</PresentationFormat>
  <Paragraphs>45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inherit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Maria Alejandra Rubio Rojas</dc:creator>
  <cp:lastModifiedBy>Maria Alejandra Rubio Rojas</cp:lastModifiedBy>
  <cp:revision>11</cp:revision>
  <dcterms:created xsi:type="dcterms:W3CDTF">2020-05-27T14:26:20Z</dcterms:created>
  <dcterms:modified xsi:type="dcterms:W3CDTF">2022-08-30T19:28:18Z</dcterms:modified>
</cp:coreProperties>
</file>