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</p:sldMasterIdLst>
  <p:notesMasterIdLst>
    <p:notesMasterId r:id="rId18"/>
  </p:notesMasterIdLst>
  <p:sldIdLst>
    <p:sldId id="300" r:id="rId6"/>
    <p:sldId id="368" r:id="rId7"/>
    <p:sldId id="319" r:id="rId8"/>
    <p:sldId id="287" r:id="rId9"/>
    <p:sldId id="320" r:id="rId10"/>
    <p:sldId id="328" r:id="rId11"/>
    <p:sldId id="355" r:id="rId12"/>
    <p:sldId id="358" r:id="rId13"/>
    <p:sldId id="362" r:id="rId14"/>
    <p:sldId id="365" r:id="rId15"/>
    <p:sldId id="366" r:id="rId16"/>
    <p:sldId id="3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5415C13-AC5E-2C87-FD97-4F716FB26C17}" name="Angela Harris" initials="AH" userId="S::angela.harris@ivcc.com::b498dc48-0793-4aac-95b4-1d6154a2db7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3E3"/>
    <a:srgbClr val="818F93"/>
    <a:srgbClr val="987DB7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DDA6D3-AFAC-00C4-AE47-6FD21A38F3B0}" v="92" dt="2022-07-25T12:30:59.849"/>
    <p1510:client id="{CF63A9F5-0A13-4F1B-A28A-97A135D4BF70}" v="50" dt="2022-02-06T18:50:05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04" autoAdjust="0"/>
  </p:normalViewPr>
  <p:slideViewPr>
    <p:cSldViewPr snapToGrid="0">
      <p:cViewPr varScale="1">
        <p:scale>
          <a:sx n="89" d="100"/>
          <a:sy n="89" d="100"/>
        </p:scale>
        <p:origin x="13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 Wagman" userId="74f3ba28-6ed0-4725-8332-dd007f68b7d9" providerId="ADAL" clId="{CF63A9F5-0A13-4F1B-A28A-97A135D4BF70}"/>
    <pc:docChg chg="undo redo custSel addSld delSld modSld sldOrd">
      <pc:chgData name="Joe Wagman" userId="74f3ba28-6ed0-4725-8332-dd007f68b7d9" providerId="ADAL" clId="{CF63A9F5-0A13-4F1B-A28A-97A135D4BF70}" dt="2022-02-06T18:50:20.444" v="3097" actId="1076"/>
      <pc:docMkLst>
        <pc:docMk/>
      </pc:docMkLst>
      <pc:sldChg chg="new del">
        <pc:chgData name="Joe Wagman" userId="74f3ba28-6ed0-4725-8332-dd007f68b7d9" providerId="ADAL" clId="{CF63A9F5-0A13-4F1B-A28A-97A135D4BF70}" dt="2022-01-24T12:08:35.912" v="2" actId="2696"/>
        <pc:sldMkLst>
          <pc:docMk/>
          <pc:sldMk cId="3597328666" sldId="256"/>
        </pc:sldMkLst>
      </pc:sldChg>
      <pc:sldChg chg="new del">
        <pc:chgData name="Joe Wagman" userId="74f3ba28-6ed0-4725-8332-dd007f68b7d9" providerId="ADAL" clId="{CF63A9F5-0A13-4F1B-A28A-97A135D4BF70}" dt="2022-01-24T12:11:44.996" v="224" actId="2696"/>
        <pc:sldMkLst>
          <pc:docMk/>
          <pc:sldMk cId="1712860335" sldId="257"/>
        </pc:sldMkLst>
      </pc:sldChg>
      <pc:sldChg chg="addSp delSp modSp new mod modNotesTx">
        <pc:chgData name="Joe Wagman" userId="74f3ba28-6ed0-4725-8332-dd007f68b7d9" providerId="ADAL" clId="{CF63A9F5-0A13-4F1B-A28A-97A135D4BF70}" dt="2022-02-06T18:06:44.920" v="2691" actId="1076"/>
        <pc:sldMkLst>
          <pc:docMk/>
          <pc:sldMk cId="522490252" sldId="258"/>
        </pc:sldMkLst>
        <pc:spChg chg="del mod">
          <ac:chgData name="Joe Wagman" userId="74f3ba28-6ed0-4725-8332-dd007f68b7d9" providerId="ADAL" clId="{CF63A9F5-0A13-4F1B-A28A-97A135D4BF70}" dt="2022-01-24T12:08:54.800" v="5" actId="478"/>
          <ac:spMkLst>
            <pc:docMk/>
            <pc:sldMk cId="522490252" sldId="258"/>
            <ac:spMk id="2" creationId="{EC19F4F7-6A82-4300-B050-566506898C48}"/>
          </ac:spMkLst>
        </pc:spChg>
        <pc:spChg chg="del">
          <ac:chgData name="Joe Wagman" userId="74f3ba28-6ed0-4725-8332-dd007f68b7d9" providerId="ADAL" clId="{CF63A9F5-0A13-4F1B-A28A-97A135D4BF70}" dt="2022-01-24T12:08:57.309" v="7" actId="478"/>
          <ac:spMkLst>
            <pc:docMk/>
            <pc:sldMk cId="522490252" sldId="258"/>
            <ac:spMk id="3" creationId="{811B1365-2B3D-4448-873D-7CE9B9D77F26}"/>
          </ac:spMkLst>
        </pc:spChg>
        <pc:spChg chg="add del mod">
          <ac:chgData name="Joe Wagman" userId="74f3ba28-6ed0-4725-8332-dd007f68b7d9" providerId="ADAL" clId="{CF63A9F5-0A13-4F1B-A28A-97A135D4BF70}" dt="2022-01-24T12:08:56.254" v="6" actId="478"/>
          <ac:spMkLst>
            <pc:docMk/>
            <pc:sldMk cId="522490252" sldId="258"/>
            <ac:spMk id="5" creationId="{5E64CC50-295D-424E-8A77-2B830474007B}"/>
          </ac:spMkLst>
        </pc:spChg>
        <pc:spChg chg="add del mod">
          <ac:chgData name="Joe Wagman" userId="74f3ba28-6ed0-4725-8332-dd007f68b7d9" providerId="ADAL" clId="{CF63A9F5-0A13-4F1B-A28A-97A135D4BF70}" dt="2022-02-06T18:06:29.447" v="2685" actId="478"/>
          <ac:spMkLst>
            <pc:docMk/>
            <pc:sldMk cId="522490252" sldId="258"/>
            <ac:spMk id="9" creationId="{AAD2212B-1795-49D0-BBD7-E40779DAC4F3}"/>
          </ac:spMkLst>
        </pc:spChg>
        <pc:spChg chg="add del mod">
          <ac:chgData name="Joe Wagman" userId="74f3ba28-6ed0-4725-8332-dd007f68b7d9" providerId="ADAL" clId="{CF63A9F5-0A13-4F1B-A28A-97A135D4BF70}" dt="2022-02-06T18:06:30.840" v="2686" actId="478"/>
          <ac:spMkLst>
            <pc:docMk/>
            <pc:sldMk cId="522490252" sldId="258"/>
            <ac:spMk id="10" creationId="{50D92652-2853-4B10-9CE0-981E6F32B9D1}"/>
          </ac:spMkLst>
        </pc:spChg>
        <pc:spChg chg="add del mod">
          <ac:chgData name="Joe Wagman" userId="74f3ba28-6ed0-4725-8332-dd007f68b7d9" providerId="ADAL" clId="{CF63A9F5-0A13-4F1B-A28A-97A135D4BF70}" dt="2022-02-03T13:34:19.015" v="1220" actId="478"/>
          <ac:spMkLst>
            <pc:docMk/>
            <pc:sldMk cId="522490252" sldId="258"/>
            <ac:spMk id="11" creationId="{98E7E51F-2CB0-4C41-9A2C-6CDA2186DB1F}"/>
          </ac:spMkLst>
        </pc:spChg>
        <pc:grpChg chg="add del mod">
          <ac:chgData name="Joe Wagman" userId="74f3ba28-6ed0-4725-8332-dd007f68b7d9" providerId="ADAL" clId="{CF63A9F5-0A13-4F1B-A28A-97A135D4BF70}" dt="2022-02-06T18:06:27.842" v="2683" actId="478"/>
          <ac:grpSpMkLst>
            <pc:docMk/>
            <pc:sldMk cId="522490252" sldId="258"/>
            <ac:grpSpMk id="8" creationId="{E6DF279F-D8F8-4802-9613-F7AD1D3046A2}"/>
          </ac:grpSpMkLst>
        </pc:grpChg>
        <pc:picChg chg="add mod">
          <ac:chgData name="Joe Wagman" userId="74f3ba28-6ed0-4725-8332-dd007f68b7d9" providerId="ADAL" clId="{CF63A9F5-0A13-4F1B-A28A-97A135D4BF70}" dt="2022-01-24T12:09:54.896" v="25" actId="164"/>
          <ac:picMkLst>
            <pc:docMk/>
            <pc:sldMk cId="522490252" sldId="258"/>
            <ac:picMk id="6" creationId="{FBFB88EF-FEDA-49BA-BD62-EC81A233A779}"/>
          </ac:picMkLst>
        </pc:picChg>
        <pc:picChg chg="add mod">
          <ac:chgData name="Joe Wagman" userId="74f3ba28-6ed0-4725-8332-dd007f68b7d9" providerId="ADAL" clId="{CF63A9F5-0A13-4F1B-A28A-97A135D4BF70}" dt="2022-01-24T12:09:54.896" v="25" actId="164"/>
          <ac:picMkLst>
            <pc:docMk/>
            <pc:sldMk cId="522490252" sldId="258"/>
            <ac:picMk id="7" creationId="{9EF73143-EFD0-4450-A531-BC43A120AAE9}"/>
          </ac:picMkLst>
        </pc:picChg>
        <pc:picChg chg="add mod">
          <ac:chgData name="Joe Wagman" userId="74f3ba28-6ed0-4725-8332-dd007f68b7d9" providerId="ADAL" clId="{CF63A9F5-0A13-4F1B-A28A-97A135D4BF70}" dt="2022-02-06T18:06:44.920" v="2691" actId="1076"/>
          <ac:picMkLst>
            <pc:docMk/>
            <pc:sldMk cId="522490252" sldId="258"/>
            <ac:picMk id="11" creationId="{ABB3CC08-AA33-4043-8257-5267659DC991}"/>
          </ac:picMkLst>
        </pc:picChg>
        <pc:picChg chg="add del mod ord">
          <ac:chgData name="Joe Wagman" userId="74f3ba28-6ed0-4725-8332-dd007f68b7d9" providerId="ADAL" clId="{CF63A9F5-0A13-4F1B-A28A-97A135D4BF70}" dt="2022-01-24T12:26:19.739" v="437" actId="478"/>
          <ac:picMkLst>
            <pc:docMk/>
            <pc:sldMk cId="522490252" sldId="258"/>
            <ac:picMk id="12" creationId="{5C8913B0-295F-4C3B-A54C-49A9D0B63CCF}"/>
          </ac:picMkLst>
        </pc:picChg>
      </pc:sldChg>
      <pc:sldChg chg="addSp delSp modSp add mod modNotesTx">
        <pc:chgData name="Joe Wagman" userId="74f3ba28-6ed0-4725-8332-dd007f68b7d9" providerId="ADAL" clId="{CF63A9F5-0A13-4F1B-A28A-97A135D4BF70}" dt="2022-02-04T15:17:10.459" v="2166" actId="20577"/>
        <pc:sldMkLst>
          <pc:docMk/>
          <pc:sldMk cId="2880224721" sldId="259"/>
        </pc:sldMkLst>
        <pc:spChg chg="del mod">
          <ac:chgData name="Joe Wagman" userId="74f3ba28-6ed0-4725-8332-dd007f68b7d9" providerId="ADAL" clId="{CF63A9F5-0A13-4F1B-A28A-97A135D4BF70}" dt="2022-02-03T13:34:29.505" v="1222" actId="478"/>
          <ac:spMkLst>
            <pc:docMk/>
            <pc:sldMk cId="2880224721" sldId="259"/>
            <ac:spMk id="11" creationId="{98E7E51F-2CB0-4C41-9A2C-6CDA2186DB1F}"/>
          </ac:spMkLst>
        </pc:spChg>
        <pc:grpChg chg="del mod">
          <ac:chgData name="Joe Wagman" userId="74f3ba28-6ed0-4725-8332-dd007f68b7d9" providerId="ADAL" clId="{CF63A9F5-0A13-4F1B-A28A-97A135D4BF70}" dt="2022-01-24T12:27:01.671" v="481" actId="478"/>
          <ac:grpSpMkLst>
            <pc:docMk/>
            <pc:sldMk cId="2880224721" sldId="259"/>
            <ac:grpSpMk id="8" creationId="{E6DF279F-D8F8-4802-9613-F7AD1D3046A2}"/>
          </ac:grpSpMkLst>
        </pc:grpChg>
        <pc:picChg chg="del topLvl">
          <ac:chgData name="Joe Wagman" userId="74f3ba28-6ed0-4725-8332-dd007f68b7d9" providerId="ADAL" clId="{CF63A9F5-0A13-4F1B-A28A-97A135D4BF70}" dt="2022-01-24T12:27:01.671" v="481" actId="478"/>
          <ac:picMkLst>
            <pc:docMk/>
            <pc:sldMk cId="2880224721" sldId="259"/>
            <ac:picMk id="6" creationId="{FBFB88EF-FEDA-49BA-BD62-EC81A233A779}"/>
          </ac:picMkLst>
        </pc:picChg>
        <pc:picChg chg="del topLvl">
          <ac:chgData name="Joe Wagman" userId="74f3ba28-6ed0-4725-8332-dd007f68b7d9" providerId="ADAL" clId="{CF63A9F5-0A13-4F1B-A28A-97A135D4BF70}" dt="2022-01-24T12:27:04.194" v="482" actId="478"/>
          <ac:picMkLst>
            <pc:docMk/>
            <pc:sldMk cId="2880224721" sldId="259"/>
            <ac:picMk id="7" creationId="{9EF73143-EFD0-4450-A531-BC43A120AAE9}"/>
          </ac:picMkLst>
        </pc:picChg>
        <pc:picChg chg="add mod ord">
          <ac:chgData name="Joe Wagman" userId="74f3ba28-6ed0-4725-8332-dd007f68b7d9" providerId="ADAL" clId="{CF63A9F5-0A13-4F1B-A28A-97A135D4BF70}" dt="2022-01-24T12:26:59.182" v="480" actId="167"/>
          <ac:picMkLst>
            <pc:docMk/>
            <pc:sldMk cId="2880224721" sldId="259"/>
            <ac:picMk id="12" creationId="{CFD3ECFF-77D5-4422-8CA3-BC103BB192B3}"/>
          </ac:picMkLst>
        </pc:picChg>
        <pc:picChg chg="add mod ord">
          <ac:chgData name="Joe Wagman" userId="74f3ba28-6ed0-4725-8332-dd007f68b7d9" providerId="ADAL" clId="{CF63A9F5-0A13-4F1B-A28A-97A135D4BF70}" dt="2022-01-24T12:27:30.585" v="487" actId="167"/>
          <ac:picMkLst>
            <pc:docMk/>
            <pc:sldMk cId="2880224721" sldId="259"/>
            <ac:picMk id="13" creationId="{7404572E-9D2A-45CC-955C-25CE94252B45}"/>
          </ac:picMkLst>
        </pc:picChg>
      </pc:sldChg>
      <pc:sldChg chg="addSp delSp modSp add del mod ord">
        <pc:chgData name="Joe Wagman" userId="74f3ba28-6ed0-4725-8332-dd007f68b7d9" providerId="ADAL" clId="{CF63A9F5-0A13-4F1B-A28A-97A135D4BF70}" dt="2022-01-30T19:19:16.719" v="891" actId="47"/>
        <pc:sldMkLst>
          <pc:docMk/>
          <pc:sldMk cId="2120175770" sldId="260"/>
        </pc:sldMkLst>
        <pc:spChg chg="mod ord">
          <ac:chgData name="Joe Wagman" userId="74f3ba28-6ed0-4725-8332-dd007f68b7d9" providerId="ADAL" clId="{CF63A9F5-0A13-4F1B-A28A-97A135D4BF70}" dt="2022-01-30T19:19:06.675" v="888" actId="20577"/>
          <ac:spMkLst>
            <pc:docMk/>
            <pc:sldMk cId="2120175770" sldId="260"/>
            <ac:spMk id="11" creationId="{98E7E51F-2CB0-4C41-9A2C-6CDA2186DB1F}"/>
          </ac:spMkLst>
        </pc:spChg>
        <pc:grpChg chg="add mod">
          <ac:chgData name="Joe Wagman" userId="74f3ba28-6ed0-4725-8332-dd007f68b7d9" providerId="ADAL" clId="{CF63A9F5-0A13-4F1B-A28A-97A135D4BF70}" dt="2022-01-30T18:45:39.979" v="509" actId="164"/>
          <ac:grpSpMkLst>
            <pc:docMk/>
            <pc:sldMk cId="2120175770" sldId="260"/>
            <ac:grpSpMk id="3" creationId="{DD6899C0-2A97-4028-943E-F7B3B34112A4}"/>
          </ac:grpSpMkLst>
        </pc:grpChg>
        <pc:grpChg chg="add mod">
          <ac:chgData name="Joe Wagman" userId="74f3ba28-6ed0-4725-8332-dd007f68b7d9" providerId="ADAL" clId="{CF63A9F5-0A13-4F1B-A28A-97A135D4BF70}" dt="2022-01-30T18:49:12.326" v="626" actId="1076"/>
          <ac:grpSpMkLst>
            <pc:docMk/>
            <pc:sldMk cId="2120175770" sldId="260"/>
            <ac:grpSpMk id="6" creationId="{5073EB6C-B72E-4676-AAB2-7C13BB8477E8}"/>
          </ac:grpSpMkLst>
        </pc:grpChg>
        <pc:picChg chg="add del mod">
          <ac:chgData name="Joe Wagman" userId="74f3ba28-6ed0-4725-8332-dd007f68b7d9" providerId="ADAL" clId="{CF63A9F5-0A13-4F1B-A28A-97A135D4BF70}" dt="2022-01-30T18:45:06.654" v="501" actId="478"/>
          <ac:picMkLst>
            <pc:docMk/>
            <pc:sldMk cId="2120175770" sldId="260"/>
            <ac:picMk id="2" creationId="{915CF766-D880-44FE-A0FB-91BB5AA5F7E6}"/>
          </ac:picMkLst>
        </pc:picChg>
        <pc:picChg chg="add mod modCrop">
          <ac:chgData name="Joe Wagman" userId="74f3ba28-6ed0-4725-8332-dd007f68b7d9" providerId="ADAL" clId="{CF63A9F5-0A13-4F1B-A28A-97A135D4BF70}" dt="2022-01-30T18:48:21.224" v="624" actId="164"/>
          <ac:picMkLst>
            <pc:docMk/>
            <pc:sldMk cId="2120175770" sldId="260"/>
            <ac:picMk id="4" creationId="{F30C3C14-536B-413A-A7C9-99C1B476BB36}"/>
          </ac:picMkLst>
        </pc:picChg>
        <pc:picChg chg="add mod modCrop">
          <ac:chgData name="Joe Wagman" userId="74f3ba28-6ed0-4725-8332-dd007f68b7d9" providerId="ADAL" clId="{CF63A9F5-0A13-4F1B-A28A-97A135D4BF70}" dt="2022-01-30T18:48:21.224" v="624" actId="164"/>
          <ac:picMkLst>
            <pc:docMk/>
            <pc:sldMk cId="2120175770" sldId="260"/>
            <ac:picMk id="5" creationId="{F0966244-36BD-4583-A606-E811C6C1444E}"/>
          </ac:picMkLst>
        </pc:picChg>
        <pc:picChg chg="add mod">
          <ac:chgData name="Joe Wagman" userId="74f3ba28-6ed0-4725-8332-dd007f68b7d9" providerId="ADAL" clId="{CF63A9F5-0A13-4F1B-A28A-97A135D4BF70}" dt="2022-01-30T18:45:39.979" v="509" actId="164"/>
          <ac:picMkLst>
            <pc:docMk/>
            <pc:sldMk cId="2120175770" sldId="260"/>
            <ac:picMk id="7" creationId="{C47289F5-CB3F-4444-8DA4-C681E482611E}"/>
          </ac:picMkLst>
        </pc:picChg>
        <pc:picChg chg="del">
          <ac:chgData name="Joe Wagman" userId="74f3ba28-6ed0-4725-8332-dd007f68b7d9" providerId="ADAL" clId="{CF63A9F5-0A13-4F1B-A28A-97A135D4BF70}" dt="2022-01-30T18:43:33.215" v="489" actId="478"/>
          <ac:picMkLst>
            <pc:docMk/>
            <pc:sldMk cId="2120175770" sldId="260"/>
            <ac:picMk id="12" creationId="{CFD3ECFF-77D5-4422-8CA3-BC103BB192B3}"/>
          </ac:picMkLst>
        </pc:picChg>
        <pc:picChg chg="del">
          <ac:chgData name="Joe Wagman" userId="74f3ba28-6ed0-4725-8332-dd007f68b7d9" providerId="ADAL" clId="{CF63A9F5-0A13-4F1B-A28A-97A135D4BF70}" dt="2022-01-30T18:43:33.801" v="490" actId="478"/>
          <ac:picMkLst>
            <pc:docMk/>
            <pc:sldMk cId="2120175770" sldId="260"/>
            <ac:picMk id="13" creationId="{7404572E-9D2A-45CC-955C-25CE94252B45}"/>
          </ac:picMkLst>
        </pc:picChg>
        <pc:picChg chg="add mod modCrop">
          <ac:chgData name="Joe Wagman" userId="74f3ba28-6ed0-4725-8332-dd007f68b7d9" providerId="ADAL" clId="{CF63A9F5-0A13-4F1B-A28A-97A135D4BF70}" dt="2022-01-30T18:45:39.979" v="509" actId="164"/>
          <ac:picMkLst>
            <pc:docMk/>
            <pc:sldMk cId="2120175770" sldId="260"/>
            <ac:picMk id="14" creationId="{F3E7102F-0CB3-4623-914D-6F4C46055A35}"/>
          </ac:picMkLst>
        </pc:picChg>
      </pc:sldChg>
      <pc:sldChg chg="addSp delSp modSp add mod ord modNotesTx">
        <pc:chgData name="Joe Wagman" userId="74f3ba28-6ed0-4725-8332-dd007f68b7d9" providerId="ADAL" clId="{CF63A9F5-0A13-4F1B-A28A-97A135D4BF70}" dt="2022-02-04T15:19:28.353" v="2167" actId="20577"/>
        <pc:sldMkLst>
          <pc:docMk/>
          <pc:sldMk cId="1005909958" sldId="261"/>
        </pc:sldMkLst>
        <pc:spChg chg="add del mod">
          <ac:chgData name="Joe Wagman" userId="74f3ba28-6ed0-4725-8332-dd007f68b7d9" providerId="ADAL" clId="{CF63A9F5-0A13-4F1B-A28A-97A135D4BF70}" dt="2022-01-30T19:05:52.094" v="862" actId="21"/>
          <ac:spMkLst>
            <pc:docMk/>
            <pc:sldMk cId="1005909958" sldId="261"/>
            <ac:spMk id="2" creationId="{AF8FD98C-02DF-46A1-AF66-5DFED76D6ADD}"/>
          </ac:spMkLst>
        </pc:spChg>
        <pc:spChg chg="del">
          <ac:chgData name="Joe Wagman" userId="74f3ba28-6ed0-4725-8332-dd007f68b7d9" providerId="ADAL" clId="{CF63A9F5-0A13-4F1B-A28A-97A135D4BF70}" dt="2022-02-03T13:34:40.917" v="1224" actId="478"/>
          <ac:spMkLst>
            <pc:docMk/>
            <pc:sldMk cId="1005909958" sldId="261"/>
            <ac:spMk id="11" creationId="{98E7E51F-2CB0-4C41-9A2C-6CDA2186DB1F}"/>
          </ac:spMkLst>
        </pc:spChg>
        <pc:spChg chg="mod">
          <ac:chgData name="Joe Wagman" userId="74f3ba28-6ed0-4725-8332-dd007f68b7d9" providerId="ADAL" clId="{CF63A9F5-0A13-4F1B-A28A-97A135D4BF70}" dt="2022-01-30T18:52:13.583" v="775" actId="20577"/>
          <ac:spMkLst>
            <pc:docMk/>
            <pc:sldMk cId="1005909958" sldId="261"/>
            <ac:spMk id="15" creationId="{F9EC9C79-E8B2-43E3-A280-6044C51F9713}"/>
          </ac:spMkLst>
        </pc:spChg>
        <pc:spChg chg="mod">
          <ac:chgData name="Joe Wagman" userId="74f3ba28-6ed0-4725-8332-dd007f68b7d9" providerId="ADAL" clId="{CF63A9F5-0A13-4F1B-A28A-97A135D4BF70}" dt="2022-01-30T18:51:54.355" v="769"/>
          <ac:spMkLst>
            <pc:docMk/>
            <pc:sldMk cId="1005909958" sldId="261"/>
            <ac:spMk id="18" creationId="{72011475-F512-4303-9206-D4E8BC0A2DC2}"/>
          </ac:spMkLst>
        </pc:spChg>
        <pc:grpChg chg="mod">
          <ac:chgData name="Joe Wagman" userId="74f3ba28-6ed0-4725-8332-dd007f68b7d9" providerId="ADAL" clId="{CF63A9F5-0A13-4F1B-A28A-97A135D4BF70}" dt="2022-01-30T18:51:14.621" v="760" actId="1076"/>
          <ac:grpSpMkLst>
            <pc:docMk/>
            <pc:sldMk cId="1005909958" sldId="261"/>
            <ac:grpSpMk id="3" creationId="{DD6899C0-2A97-4028-943E-F7B3B34112A4}"/>
          </ac:grpSpMkLst>
        </pc:grpChg>
        <pc:grpChg chg="add mod">
          <ac:chgData name="Joe Wagman" userId="74f3ba28-6ed0-4725-8332-dd007f68b7d9" providerId="ADAL" clId="{CF63A9F5-0A13-4F1B-A28A-97A135D4BF70}" dt="2022-01-30T18:51:25.141" v="762" actId="14100"/>
          <ac:grpSpMkLst>
            <pc:docMk/>
            <pc:sldMk cId="1005909958" sldId="261"/>
            <ac:grpSpMk id="12" creationId="{49D5ADF3-5AB1-4278-9CAE-039D79CE60DB}"/>
          </ac:grpSpMkLst>
        </pc:grpChg>
        <pc:grpChg chg="add mod">
          <ac:chgData name="Joe Wagman" userId="74f3ba28-6ed0-4725-8332-dd007f68b7d9" providerId="ADAL" clId="{CF63A9F5-0A13-4F1B-A28A-97A135D4BF70}" dt="2022-01-30T18:51:58.620" v="770" actId="1076"/>
          <ac:grpSpMkLst>
            <pc:docMk/>
            <pc:sldMk cId="1005909958" sldId="261"/>
            <ac:grpSpMk id="16" creationId="{CB44DB56-7566-4EAD-AD5B-91354AC1D575}"/>
          </ac:grpSpMkLst>
        </pc:grpChg>
        <pc:cxnChg chg="mod">
          <ac:chgData name="Joe Wagman" userId="74f3ba28-6ed0-4725-8332-dd007f68b7d9" providerId="ADAL" clId="{CF63A9F5-0A13-4F1B-A28A-97A135D4BF70}" dt="2022-01-30T18:51:11.286" v="758"/>
          <ac:cxnSpMkLst>
            <pc:docMk/>
            <pc:sldMk cId="1005909958" sldId="261"/>
            <ac:cxnSpMk id="13" creationId="{B29946C1-763E-4C15-A5BC-8AB9B9D41B0B}"/>
          </ac:cxnSpMkLst>
        </pc:cxnChg>
        <pc:cxnChg chg="mod">
          <ac:chgData name="Joe Wagman" userId="74f3ba28-6ed0-4725-8332-dd007f68b7d9" providerId="ADAL" clId="{CF63A9F5-0A13-4F1B-A28A-97A135D4BF70}" dt="2022-01-30T18:51:54.355" v="769"/>
          <ac:cxnSpMkLst>
            <pc:docMk/>
            <pc:sldMk cId="1005909958" sldId="261"/>
            <ac:cxnSpMk id="17" creationId="{AEA0FED3-9717-4847-BDCA-D7A597EB302C}"/>
          </ac:cxnSpMkLst>
        </pc:cxnChg>
      </pc:sldChg>
      <pc:sldChg chg="addSp delSp modSp add mod modNotesTx">
        <pc:chgData name="Joe Wagman" userId="74f3ba28-6ed0-4725-8332-dd007f68b7d9" providerId="ADAL" clId="{CF63A9F5-0A13-4F1B-A28A-97A135D4BF70}" dt="2022-02-04T15:20:32.886" v="2168" actId="20577"/>
        <pc:sldMkLst>
          <pc:docMk/>
          <pc:sldMk cId="1673782567" sldId="262"/>
        </pc:sldMkLst>
        <pc:spChg chg="del">
          <ac:chgData name="Joe Wagman" userId="74f3ba28-6ed0-4725-8332-dd007f68b7d9" providerId="ADAL" clId="{CF63A9F5-0A13-4F1B-A28A-97A135D4BF70}" dt="2022-01-30T19:03:05.838" v="780" actId="478"/>
          <ac:spMkLst>
            <pc:docMk/>
            <pc:sldMk cId="1673782567" sldId="262"/>
            <ac:spMk id="10" creationId="{50D92652-2853-4B10-9CE0-981E6F32B9D1}"/>
          </ac:spMkLst>
        </pc:spChg>
        <pc:spChg chg="del mod">
          <ac:chgData name="Joe Wagman" userId="74f3ba28-6ed0-4725-8332-dd007f68b7d9" providerId="ADAL" clId="{CF63A9F5-0A13-4F1B-A28A-97A135D4BF70}" dt="2022-02-03T13:34:49.783" v="1226" actId="478"/>
          <ac:spMkLst>
            <pc:docMk/>
            <pc:sldMk cId="1673782567" sldId="262"/>
            <ac:spMk id="11" creationId="{98E7E51F-2CB0-4C41-9A2C-6CDA2186DB1F}"/>
          </ac:spMkLst>
        </pc:spChg>
        <pc:spChg chg="mod">
          <ac:chgData name="Joe Wagman" userId="74f3ba28-6ed0-4725-8332-dd007f68b7d9" providerId="ADAL" clId="{CF63A9F5-0A13-4F1B-A28A-97A135D4BF70}" dt="2022-01-30T19:03:56.892" v="798" actId="20577"/>
          <ac:spMkLst>
            <pc:docMk/>
            <pc:sldMk cId="1673782567" sldId="262"/>
            <ac:spMk id="15" creationId="{F9EC9C79-E8B2-43E3-A280-6044C51F9713}"/>
          </ac:spMkLst>
        </pc:spChg>
        <pc:spChg chg="add mod">
          <ac:chgData name="Joe Wagman" userId="74f3ba28-6ed0-4725-8332-dd007f68b7d9" providerId="ADAL" clId="{CF63A9F5-0A13-4F1B-A28A-97A135D4BF70}" dt="2022-01-30T19:06:20.047" v="887" actId="20577"/>
          <ac:spMkLst>
            <pc:docMk/>
            <pc:sldMk cId="1673782567" sldId="262"/>
            <ac:spMk id="20" creationId="{0C9577B9-97A5-462D-AFED-46952E48E1AD}"/>
          </ac:spMkLst>
        </pc:spChg>
        <pc:grpChg chg="del mod">
          <ac:chgData name="Joe Wagman" userId="74f3ba28-6ed0-4725-8332-dd007f68b7d9" providerId="ADAL" clId="{CF63A9F5-0A13-4F1B-A28A-97A135D4BF70}" dt="2022-01-30T19:03:06.548" v="782" actId="478"/>
          <ac:grpSpMkLst>
            <pc:docMk/>
            <pc:sldMk cId="1673782567" sldId="262"/>
            <ac:grpSpMk id="3" creationId="{DD6899C0-2A97-4028-943E-F7B3B34112A4}"/>
          </ac:grpSpMkLst>
        </pc:grpChg>
        <pc:grpChg chg="del">
          <ac:chgData name="Joe Wagman" userId="74f3ba28-6ed0-4725-8332-dd007f68b7d9" providerId="ADAL" clId="{CF63A9F5-0A13-4F1B-A28A-97A135D4BF70}" dt="2022-01-30T19:03:02.177" v="778" actId="478"/>
          <ac:grpSpMkLst>
            <pc:docMk/>
            <pc:sldMk cId="1673782567" sldId="262"/>
            <ac:grpSpMk id="6" creationId="{5073EB6C-B72E-4676-AAB2-7C13BB8477E8}"/>
          </ac:grpSpMkLst>
        </pc:grpChg>
        <pc:grpChg chg="del">
          <ac:chgData name="Joe Wagman" userId="74f3ba28-6ed0-4725-8332-dd007f68b7d9" providerId="ADAL" clId="{CF63A9F5-0A13-4F1B-A28A-97A135D4BF70}" dt="2022-01-30T19:03:03.561" v="779" actId="478"/>
          <ac:grpSpMkLst>
            <pc:docMk/>
            <pc:sldMk cId="1673782567" sldId="262"/>
            <ac:grpSpMk id="16" creationId="{CB44DB56-7566-4EAD-AD5B-91354AC1D575}"/>
          </ac:grpSpMkLst>
        </pc:grpChg>
        <pc:picChg chg="add mod ord modCrop">
          <ac:chgData name="Joe Wagman" userId="74f3ba28-6ed0-4725-8332-dd007f68b7d9" providerId="ADAL" clId="{CF63A9F5-0A13-4F1B-A28A-97A135D4BF70}" dt="2022-01-30T19:05:05.586" v="811" actId="732"/>
          <ac:picMkLst>
            <pc:docMk/>
            <pc:sldMk cId="1673782567" sldId="262"/>
            <ac:picMk id="19" creationId="{E7D0BDAD-021C-45DE-8830-D72A4115A471}"/>
          </ac:picMkLst>
        </pc:picChg>
      </pc:sldChg>
      <pc:sldChg chg="add del">
        <pc:chgData name="Joe Wagman" userId="74f3ba28-6ed0-4725-8332-dd007f68b7d9" providerId="ADAL" clId="{CF63A9F5-0A13-4F1B-A28A-97A135D4BF70}" dt="2022-01-30T19:19:15.936" v="890" actId="47"/>
        <pc:sldMkLst>
          <pc:docMk/>
          <pc:sldMk cId="732259259" sldId="263"/>
        </pc:sldMkLst>
      </pc:sldChg>
      <pc:sldChg chg="addSp delSp modSp add mod ord modNotesTx">
        <pc:chgData name="Joe Wagman" userId="74f3ba28-6ed0-4725-8332-dd007f68b7d9" providerId="ADAL" clId="{CF63A9F5-0A13-4F1B-A28A-97A135D4BF70}" dt="2022-02-04T15:21:15.601" v="2169" actId="20577"/>
        <pc:sldMkLst>
          <pc:docMk/>
          <pc:sldMk cId="4173147513" sldId="263"/>
        </pc:sldMkLst>
        <pc:spChg chg="add mod">
          <ac:chgData name="Joe Wagman" userId="74f3ba28-6ed0-4725-8332-dd007f68b7d9" providerId="ADAL" clId="{CF63A9F5-0A13-4F1B-A28A-97A135D4BF70}" dt="2022-02-03T13:04:35.761" v="1211" actId="164"/>
          <ac:spMkLst>
            <pc:docMk/>
            <pc:sldMk cId="4173147513" sldId="263"/>
            <ac:spMk id="2" creationId="{AE1CEC8F-C275-4F0C-AC75-47359F5FC2F8}"/>
          </ac:spMkLst>
        </pc:spChg>
        <pc:spChg chg="del mod">
          <ac:chgData name="Joe Wagman" userId="74f3ba28-6ed0-4725-8332-dd007f68b7d9" providerId="ADAL" clId="{CF63A9F5-0A13-4F1B-A28A-97A135D4BF70}" dt="2022-02-03T13:34:56.929" v="1228" actId="478"/>
          <ac:spMkLst>
            <pc:docMk/>
            <pc:sldMk cId="4173147513" sldId="263"/>
            <ac:spMk id="11" creationId="{98E7E51F-2CB0-4C41-9A2C-6CDA2186DB1F}"/>
          </ac:spMkLst>
        </pc:spChg>
        <pc:spChg chg="add mod">
          <ac:chgData name="Joe Wagman" userId="74f3ba28-6ed0-4725-8332-dd007f68b7d9" providerId="ADAL" clId="{CF63A9F5-0A13-4F1B-A28A-97A135D4BF70}" dt="2022-02-03T13:04:35.761" v="1211" actId="164"/>
          <ac:spMkLst>
            <pc:docMk/>
            <pc:sldMk cId="4173147513" sldId="263"/>
            <ac:spMk id="14" creationId="{F5007DA6-B1C0-457A-BDB5-C8DBB0D30101}"/>
          </ac:spMkLst>
        </pc:spChg>
        <pc:spChg chg="mod">
          <ac:chgData name="Joe Wagman" userId="74f3ba28-6ed0-4725-8332-dd007f68b7d9" providerId="ADAL" clId="{CF63A9F5-0A13-4F1B-A28A-97A135D4BF70}" dt="2022-01-30T19:26:11.059" v="918" actId="20577"/>
          <ac:spMkLst>
            <pc:docMk/>
            <pc:sldMk cId="4173147513" sldId="263"/>
            <ac:spMk id="15" creationId="{F9EC9C79-E8B2-43E3-A280-6044C51F9713}"/>
          </ac:spMkLst>
        </pc:spChg>
        <pc:spChg chg="mod">
          <ac:chgData name="Joe Wagman" userId="74f3ba28-6ed0-4725-8332-dd007f68b7d9" providerId="ADAL" clId="{CF63A9F5-0A13-4F1B-A28A-97A135D4BF70}" dt="2022-01-30T19:26:18.351" v="923" actId="20577"/>
          <ac:spMkLst>
            <pc:docMk/>
            <pc:sldMk cId="4173147513" sldId="263"/>
            <ac:spMk id="18" creationId="{72011475-F512-4303-9206-D4E8BC0A2DC2}"/>
          </ac:spMkLst>
        </pc:spChg>
        <pc:spChg chg="add mod">
          <ac:chgData name="Joe Wagman" userId="74f3ba28-6ed0-4725-8332-dd007f68b7d9" providerId="ADAL" clId="{CF63A9F5-0A13-4F1B-A28A-97A135D4BF70}" dt="2022-02-03T13:04:35.761" v="1211" actId="164"/>
          <ac:spMkLst>
            <pc:docMk/>
            <pc:sldMk cId="4173147513" sldId="263"/>
            <ac:spMk id="21" creationId="{C0CE3574-9F52-4DCE-AA95-0C59C8BA53B7}"/>
          </ac:spMkLst>
        </pc:spChg>
        <pc:spChg chg="add mod">
          <ac:chgData name="Joe Wagman" userId="74f3ba28-6ed0-4725-8332-dd007f68b7d9" providerId="ADAL" clId="{CF63A9F5-0A13-4F1B-A28A-97A135D4BF70}" dt="2022-02-03T13:04:44.076" v="1212" actId="164"/>
          <ac:spMkLst>
            <pc:docMk/>
            <pc:sldMk cId="4173147513" sldId="263"/>
            <ac:spMk id="22" creationId="{3C2398E6-78D4-435C-B596-501EC80C58FA}"/>
          </ac:spMkLst>
        </pc:spChg>
        <pc:spChg chg="add mod">
          <ac:chgData name="Joe Wagman" userId="74f3ba28-6ed0-4725-8332-dd007f68b7d9" providerId="ADAL" clId="{CF63A9F5-0A13-4F1B-A28A-97A135D4BF70}" dt="2022-02-03T13:04:44.076" v="1212" actId="164"/>
          <ac:spMkLst>
            <pc:docMk/>
            <pc:sldMk cId="4173147513" sldId="263"/>
            <ac:spMk id="23" creationId="{6B92E93B-BF3A-474B-91B6-5E3D5B3D0709}"/>
          </ac:spMkLst>
        </pc:spChg>
        <pc:spChg chg="add mod">
          <ac:chgData name="Joe Wagman" userId="74f3ba28-6ed0-4725-8332-dd007f68b7d9" providerId="ADAL" clId="{CF63A9F5-0A13-4F1B-A28A-97A135D4BF70}" dt="2022-02-03T13:04:44.076" v="1212" actId="164"/>
          <ac:spMkLst>
            <pc:docMk/>
            <pc:sldMk cId="4173147513" sldId="263"/>
            <ac:spMk id="24" creationId="{3BFF7DBB-FDBA-4D92-9B39-03957BCD2B50}"/>
          </ac:spMkLst>
        </pc:spChg>
        <pc:grpChg chg="add mod">
          <ac:chgData name="Joe Wagman" userId="74f3ba28-6ed0-4725-8332-dd007f68b7d9" providerId="ADAL" clId="{CF63A9F5-0A13-4F1B-A28A-97A135D4BF70}" dt="2022-02-03T13:04:35.761" v="1211" actId="164"/>
          <ac:grpSpMkLst>
            <pc:docMk/>
            <pc:sldMk cId="4173147513" sldId="263"/>
            <ac:grpSpMk id="3" creationId="{B64324C9-89E7-4B9D-94C4-32020394E90F}"/>
          </ac:grpSpMkLst>
        </pc:grpChg>
        <pc:grpChg chg="del mod">
          <ac:chgData name="Joe Wagman" userId="74f3ba28-6ed0-4725-8332-dd007f68b7d9" providerId="ADAL" clId="{CF63A9F5-0A13-4F1B-A28A-97A135D4BF70}" dt="2022-01-30T19:19:25.471" v="897" actId="478"/>
          <ac:grpSpMkLst>
            <pc:docMk/>
            <pc:sldMk cId="4173147513" sldId="263"/>
            <ac:grpSpMk id="3" creationId="{DD6899C0-2A97-4028-943E-F7B3B34112A4}"/>
          </ac:grpSpMkLst>
        </pc:grpChg>
        <pc:grpChg chg="add mod">
          <ac:chgData name="Joe Wagman" userId="74f3ba28-6ed0-4725-8332-dd007f68b7d9" providerId="ADAL" clId="{CF63A9F5-0A13-4F1B-A28A-97A135D4BF70}" dt="2022-02-03T13:04:44.076" v="1212" actId="164"/>
          <ac:grpSpMkLst>
            <pc:docMk/>
            <pc:sldMk cId="4173147513" sldId="263"/>
            <ac:grpSpMk id="4" creationId="{D64E52B5-BAFF-4A12-BB10-80C8E024303D}"/>
          </ac:grpSpMkLst>
        </pc:grpChg>
        <pc:grpChg chg="del mod">
          <ac:chgData name="Joe Wagman" userId="74f3ba28-6ed0-4725-8332-dd007f68b7d9" providerId="ADAL" clId="{CF63A9F5-0A13-4F1B-A28A-97A135D4BF70}" dt="2022-01-30T19:19:26.897" v="899" actId="478"/>
          <ac:grpSpMkLst>
            <pc:docMk/>
            <pc:sldMk cId="4173147513" sldId="263"/>
            <ac:grpSpMk id="6" creationId="{5073EB6C-B72E-4676-AAB2-7C13BB8477E8}"/>
          </ac:grpSpMkLst>
        </pc:grpChg>
        <pc:grpChg chg="mod">
          <ac:chgData name="Joe Wagman" userId="74f3ba28-6ed0-4725-8332-dd007f68b7d9" providerId="ADAL" clId="{CF63A9F5-0A13-4F1B-A28A-97A135D4BF70}" dt="2022-01-30T19:25:55.312" v="913" actId="1076"/>
          <ac:grpSpMkLst>
            <pc:docMk/>
            <pc:sldMk cId="4173147513" sldId="263"/>
            <ac:grpSpMk id="12" creationId="{49D5ADF3-5AB1-4278-9CAE-039D79CE60DB}"/>
          </ac:grpSpMkLst>
        </pc:grpChg>
        <pc:grpChg chg="mod">
          <ac:chgData name="Joe Wagman" userId="74f3ba28-6ed0-4725-8332-dd007f68b7d9" providerId="ADAL" clId="{CF63A9F5-0A13-4F1B-A28A-97A135D4BF70}" dt="2022-01-30T19:25:39.462" v="911" actId="1076"/>
          <ac:grpSpMkLst>
            <pc:docMk/>
            <pc:sldMk cId="4173147513" sldId="263"/>
            <ac:grpSpMk id="16" creationId="{CB44DB56-7566-4EAD-AD5B-91354AC1D575}"/>
          </ac:grpSpMkLst>
        </pc:grpChg>
        <pc:picChg chg="add mod ord">
          <ac:chgData name="Joe Wagman" userId="74f3ba28-6ed0-4725-8332-dd007f68b7d9" providerId="ADAL" clId="{CF63A9F5-0A13-4F1B-A28A-97A135D4BF70}" dt="2022-02-03T13:04:35.761" v="1211" actId="164"/>
          <ac:picMkLst>
            <pc:docMk/>
            <pc:sldMk cId="4173147513" sldId="263"/>
            <ac:picMk id="19" creationId="{25EDC381-B702-4A77-AC06-D7CEDB9E1A07}"/>
          </ac:picMkLst>
        </pc:picChg>
        <pc:picChg chg="add mod ord">
          <ac:chgData name="Joe Wagman" userId="74f3ba28-6ed0-4725-8332-dd007f68b7d9" providerId="ADAL" clId="{CF63A9F5-0A13-4F1B-A28A-97A135D4BF70}" dt="2022-02-03T13:04:44.076" v="1212" actId="164"/>
          <ac:picMkLst>
            <pc:docMk/>
            <pc:sldMk cId="4173147513" sldId="263"/>
            <ac:picMk id="20" creationId="{FBE589D9-B8DD-4BDE-99BA-0C67F394A6AB}"/>
          </ac:picMkLst>
        </pc:picChg>
      </pc:sldChg>
      <pc:sldChg chg="addSp delSp modSp add mod ord modNotesTx">
        <pc:chgData name="Joe Wagman" userId="74f3ba28-6ed0-4725-8332-dd007f68b7d9" providerId="ADAL" clId="{CF63A9F5-0A13-4F1B-A28A-97A135D4BF70}" dt="2022-02-04T15:22:06.578" v="2170" actId="20577"/>
        <pc:sldMkLst>
          <pc:docMk/>
          <pc:sldMk cId="3239765494" sldId="264"/>
        </pc:sldMkLst>
        <pc:spChg chg="del mod">
          <ac:chgData name="Joe Wagman" userId="74f3ba28-6ed0-4725-8332-dd007f68b7d9" providerId="ADAL" clId="{CF63A9F5-0A13-4F1B-A28A-97A135D4BF70}" dt="2022-02-03T13:35:12.165" v="1230" actId="478"/>
          <ac:spMkLst>
            <pc:docMk/>
            <pc:sldMk cId="3239765494" sldId="264"/>
            <ac:spMk id="11" creationId="{98E7E51F-2CB0-4C41-9A2C-6CDA2186DB1F}"/>
          </ac:spMkLst>
        </pc:spChg>
        <pc:picChg chg="add mod">
          <ac:chgData name="Joe Wagman" userId="74f3ba28-6ed0-4725-8332-dd007f68b7d9" providerId="ADAL" clId="{CF63A9F5-0A13-4F1B-A28A-97A135D4BF70}" dt="2022-01-31T12:23:56.889" v="1186" actId="14100"/>
          <ac:picMkLst>
            <pc:docMk/>
            <pc:sldMk cId="3239765494" sldId="264"/>
            <ac:picMk id="2" creationId="{549C0A95-453C-471B-AEC6-6595E9A599B1}"/>
          </ac:picMkLst>
        </pc:picChg>
        <pc:picChg chg="del">
          <ac:chgData name="Joe Wagman" userId="74f3ba28-6ed0-4725-8332-dd007f68b7d9" providerId="ADAL" clId="{CF63A9F5-0A13-4F1B-A28A-97A135D4BF70}" dt="2022-01-30T19:38:43.584" v="928" actId="478"/>
          <ac:picMkLst>
            <pc:docMk/>
            <pc:sldMk cId="3239765494" sldId="264"/>
            <ac:picMk id="12" creationId="{CFD3ECFF-77D5-4422-8CA3-BC103BB192B3}"/>
          </ac:picMkLst>
        </pc:picChg>
        <pc:picChg chg="del">
          <ac:chgData name="Joe Wagman" userId="74f3ba28-6ed0-4725-8332-dd007f68b7d9" providerId="ADAL" clId="{CF63A9F5-0A13-4F1B-A28A-97A135D4BF70}" dt="2022-01-30T19:38:44.558" v="929" actId="478"/>
          <ac:picMkLst>
            <pc:docMk/>
            <pc:sldMk cId="3239765494" sldId="264"/>
            <ac:picMk id="13" creationId="{7404572E-9D2A-45CC-955C-25CE94252B45}"/>
          </ac:picMkLst>
        </pc:picChg>
      </pc:sldChg>
      <pc:sldChg chg="add modNotesTx">
        <pc:chgData name="Joe Wagman" userId="74f3ba28-6ed0-4725-8332-dd007f68b7d9" providerId="ADAL" clId="{CF63A9F5-0A13-4F1B-A28A-97A135D4BF70}" dt="2022-02-03T13:41:22.219" v="1690" actId="113"/>
        <pc:sldMkLst>
          <pc:docMk/>
          <pc:sldMk cId="4052301944" sldId="287"/>
        </pc:sldMkLst>
      </pc:sldChg>
      <pc:sldChg chg="addSp delSp modSp add mod modNotesTx">
        <pc:chgData name="Joe Wagman" userId="74f3ba28-6ed0-4725-8332-dd007f68b7d9" providerId="ADAL" clId="{CF63A9F5-0A13-4F1B-A28A-97A135D4BF70}" dt="2022-02-03T13:40:34.544" v="1681" actId="113"/>
        <pc:sldMkLst>
          <pc:docMk/>
          <pc:sldMk cId="3214391882" sldId="300"/>
        </pc:sldMkLst>
        <pc:spChg chg="add del">
          <ac:chgData name="Joe Wagman" userId="74f3ba28-6ed0-4725-8332-dd007f68b7d9" providerId="ADAL" clId="{CF63A9F5-0A13-4F1B-A28A-97A135D4BF70}" dt="2022-02-03T13:37:10.517" v="1267" actId="478"/>
          <ac:spMkLst>
            <pc:docMk/>
            <pc:sldMk cId="3214391882" sldId="300"/>
            <ac:spMk id="7" creationId="{B4617CA3-0F52-4E73-AA70-42FE9420F7E9}"/>
          </ac:spMkLst>
        </pc:spChg>
        <pc:picChg chg="add del">
          <ac:chgData name="Joe Wagman" userId="74f3ba28-6ed0-4725-8332-dd007f68b7d9" providerId="ADAL" clId="{CF63A9F5-0A13-4F1B-A28A-97A135D4BF70}" dt="2022-02-03T13:36:53.673" v="1253" actId="478"/>
          <ac:picMkLst>
            <pc:docMk/>
            <pc:sldMk cId="3214391882" sldId="300"/>
            <ac:picMk id="3" creationId="{1C1FC3AD-1B1D-4538-846A-4712EA8DD6FC}"/>
          </ac:picMkLst>
        </pc:picChg>
        <pc:picChg chg="add del mod">
          <ac:chgData name="Joe Wagman" userId="74f3ba28-6ed0-4725-8332-dd007f68b7d9" providerId="ADAL" clId="{CF63A9F5-0A13-4F1B-A28A-97A135D4BF70}" dt="2022-02-03T13:37:07.457" v="1265"/>
          <ac:picMkLst>
            <pc:docMk/>
            <pc:sldMk cId="3214391882" sldId="300"/>
            <ac:picMk id="8" creationId="{AE42DCD8-402E-4746-8665-482D8918A4D1}"/>
          </ac:picMkLst>
        </pc:picChg>
        <pc:cxnChg chg="add del mod">
          <ac:chgData name="Joe Wagman" userId="74f3ba28-6ed0-4725-8332-dd007f68b7d9" providerId="ADAL" clId="{CF63A9F5-0A13-4F1B-A28A-97A135D4BF70}" dt="2022-02-03T13:36:21.220" v="1246"/>
          <ac:cxnSpMkLst>
            <pc:docMk/>
            <pc:sldMk cId="3214391882" sldId="300"/>
            <ac:cxnSpMk id="6" creationId="{24BAA44D-D17D-4EBA-96F0-A4BAA326500A}"/>
          </ac:cxnSpMkLst>
        </pc:cxnChg>
        <pc:cxnChg chg="add del">
          <ac:chgData name="Joe Wagman" userId="74f3ba28-6ed0-4725-8332-dd007f68b7d9" providerId="ADAL" clId="{CF63A9F5-0A13-4F1B-A28A-97A135D4BF70}" dt="2022-02-03T13:36:53.181" v="1252" actId="478"/>
          <ac:cxnSpMkLst>
            <pc:docMk/>
            <pc:sldMk cId="3214391882" sldId="300"/>
            <ac:cxnSpMk id="10" creationId="{D72AA1F1-947C-4F34-96F1-C0667F9619FA}"/>
          </ac:cxnSpMkLst>
        </pc:cxnChg>
        <pc:cxnChg chg="add del mod">
          <ac:chgData name="Joe Wagman" userId="74f3ba28-6ed0-4725-8332-dd007f68b7d9" providerId="ADAL" clId="{CF63A9F5-0A13-4F1B-A28A-97A135D4BF70}" dt="2022-02-03T13:37:07.457" v="1265"/>
          <ac:cxnSpMkLst>
            <pc:docMk/>
            <pc:sldMk cId="3214391882" sldId="300"/>
            <ac:cxnSpMk id="11" creationId="{6123208C-DA59-4FC5-A46B-69DF9FCC7D4D}"/>
          </ac:cxnSpMkLst>
        </pc:cxnChg>
      </pc:sldChg>
      <pc:sldChg chg="addSp delSp add mod modNotesTx">
        <pc:chgData name="Joe Wagman" userId="74f3ba28-6ed0-4725-8332-dd007f68b7d9" providerId="ADAL" clId="{CF63A9F5-0A13-4F1B-A28A-97A135D4BF70}" dt="2022-02-03T13:41:04.049" v="1687" actId="113"/>
        <pc:sldMkLst>
          <pc:docMk/>
          <pc:sldMk cId="2017251004" sldId="319"/>
        </pc:sldMkLst>
        <pc:spChg chg="add del">
          <ac:chgData name="Joe Wagman" userId="74f3ba28-6ed0-4725-8332-dd007f68b7d9" providerId="ADAL" clId="{CF63A9F5-0A13-4F1B-A28A-97A135D4BF70}" dt="2022-02-03T13:37:07.934" v="1266" actId="478"/>
          <ac:spMkLst>
            <pc:docMk/>
            <pc:sldMk cId="2017251004" sldId="319"/>
            <ac:spMk id="7" creationId="{B4617CA3-0F52-4E73-AA70-42FE9420F7E9}"/>
          </ac:spMkLst>
        </pc:spChg>
      </pc:sldChg>
      <pc:sldChg chg="add modNotesTx">
        <pc:chgData name="Joe Wagman" userId="74f3ba28-6ed0-4725-8332-dd007f68b7d9" providerId="ADAL" clId="{CF63A9F5-0A13-4F1B-A28A-97A135D4BF70}" dt="2022-02-03T13:41:37.213" v="1694" actId="113"/>
        <pc:sldMkLst>
          <pc:docMk/>
          <pc:sldMk cId="574563611" sldId="320"/>
        </pc:sldMkLst>
      </pc:sldChg>
      <pc:sldChg chg="addSp delSp mod modNotesTx">
        <pc:chgData name="Joe Wagman" userId="74f3ba28-6ed0-4725-8332-dd007f68b7d9" providerId="ADAL" clId="{CF63A9F5-0A13-4F1B-A28A-97A135D4BF70}" dt="2022-02-03T13:47:45.589" v="2164" actId="20577"/>
        <pc:sldMkLst>
          <pc:docMk/>
          <pc:sldMk cId="3511065652" sldId="327"/>
        </pc:sldMkLst>
        <pc:spChg chg="add del">
          <ac:chgData name="Joe Wagman" userId="74f3ba28-6ed0-4725-8332-dd007f68b7d9" providerId="ADAL" clId="{CF63A9F5-0A13-4F1B-A28A-97A135D4BF70}" dt="2022-02-03T13:46:37.137" v="1987" actId="22"/>
          <ac:spMkLst>
            <pc:docMk/>
            <pc:sldMk cId="3511065652" sldId="327"/>
            <ac:spMk id="9" creationId="{36DF0888-D5BA-4CEC-AAD5-3A207B7F56F8}"/>
          </ac:spMkLst>
        </pc:spChg>
      </pc:sldChg>
      <pc:sldChg chg="modSp add mod modNotesTx">
        <pc:chgData name="Joe Wagman" userId="74f3ba28-6ed0-4725-8332-dd007f68b7d9" providerId="ADAL" clId="{CF63A9F5-0A13-4F1B-A28A-97A135D4BF70}" dt="2022-02-03T13:46:08.449" v="1983" actId="113"/>
        <pc:sldMkLst>
          <pc:docMk/>
          <pc:sldMk cId="4138216813" sldId="328"/>
        </pc:sldMkLst>
        <pc:picChg chg="mod">
          <ac:chgData name="Joe Wagman" userId="74f3ba28-6ed0-4725-8332-dd007f68b7d9" providerId="ADAL" clId="{CF63A9F5-0A13-4F1B-A28A-97A135D4BF70}" dt="2022-02-03T13:01:33.609" v="1197" actId="14100"/>
          <ac:picMkLst>
            <pc:docMk/>
            <pc:sldMk cId="4138216813" sldId="328"/>
            <ac:picMk id="3" creationId="{6759F598-280E-4DF5-8BCD-5BB64A4E5B0C}"/>
          </ac:picMkLst>
        </pc:picChg>
      </pc:sldChg>
      <pc:sldChg chg="ord">
        <pc:chgData name="Joe Wagman" userId="74f3ba28-6ed0-4725-8332-dd007f68b7d9" providerId="ADAL" clId="{CF63A9F5-0A13-4F1B-A28A-97A135D4BF70}" dt="2022-02-03T13:03:02.262" v="1200"/>
        <pc:sldMkLst>
          <pc:docMk/>
          <pc:sldMk cId="3465901931" sldId="329"/>
        </pc:sldMkLst>
      </pc:sldChg>
      <pc:sldChg chg="add del">
        <pc:chgData name="Joe Wagman" userId="74f3ba28-6ed0-4725-8332-dd007f68b7d9" providerId="ADAL" clId="{CF63A9F5-0A13-4F1B-A28A-97A135D4BF70}" dt="2022-02-04T16:17:07.488" v="2672" actId="2696"/>
        <pc:sldMkLst>
          <pc:docMk/>
          <pc:sldMk cId="1142902082" sldId="349"/>
        </pc:sldMkLst>
      </pc:sldChg>
      <pc:sldChg chg="add modNotesTx">
        <pc:chgData name="Joe Wagman" userId="74f3ba28-6ed0-4725-8332-dd007f68b7d9" providerId="ADAL" clId="{CF63A9F5-0A13-4F1B-A28A-97A135D4BF70}" dt="2022-02-03T13:46:15.511" v="1985" actId="113"/>
        <pc:sldMkLst>
          <pc:docMk/>
          <pc:sldMk cId="2315428686" sldId="355"/>
        </pc:sldMkLst>
      </pc:sldChg>
      <pc:sldChg chg="add del modNotesTx">
        <pc:chgData name="Joe Wagman" userId="74f3ba28-6ed0-4725-8332-dd007f68b7d9" providerId="ADAL" clId="{CF63A9F5-0A13-4F1B-A28A-97A135D4BF70}" dt="2022-02-04T15:41:04.035" v="2666" actId="113"/>
        <pc:sldMkLst>
          <pc:docMk/>
          <pc:sldMk cId="765135509" sldId="358"/>
        </pc:sldMkLst>
      </pc:sldChg>
      <pc:sldChg chg="add del">
        <pc:chgData name="Joe Wagman" userId="74f3ba28-6ed0-4725-8332-dd007f68b7d9" providerId="ADAL" clId="{CF63A9F5-0A13-4F1B-A28A-97A135D4BF70}" dt="2022-02-04T16:17:04.994" v="2671" actId="2696"/>
        <pc:sldMkLst>
          <pc:docMk/>
          <pc:sldMk cId="3951889180" sldId="360"/>
        </pc:sldMkLst>
      </pc:sldChg>
      <pc:sldChg chg="add del modNotesTx">
        <pc:chgData name="Joe Wagman" userId="74f3ba28-6ed0-4725-8332-dd007f68b7d9" providerId="ADAL" clId="{CF63A9F5-0A13-4F1B-A28A-97A135D4BF70}" dt="2022-02-04T15:40:55.741" v="2665" actId="113"/>
        <pc:sldMkLst>
          <pc:docMk/>
          <pc:sldMk cId="3976827645" sldId="362"/>
        </pc:sldMkLst>
      </pc:sldChg>
      <pc:sldChg chg="modNotesTx">
        <pc:chgData name="Joe Wagman" userId="74f3ba28-6ed0-4725-8332-dd007f68b7d9" providerId="ADAL" clId="{CF63A9F5-0A13-4F1B-A28A-97A135D4BF70}" dt="2022-02-04T15:28:29.502" v="2374" actId="113"/>
        <pc:sldMkLst>
          <pc:docMk/>
          <pc:sldMk cId="4117903662" sldId="363"/>
        </pc:sldMkLst>
      </pc:sldChg>
      <pc:sldChg chg="new del">
        <pc:chgData name="Joe Wagman" userId="74f3ba28-6ed0-4725-8332-dd007f68b7d9" providerId="ADAL" clId="{CF63A9F5-0A13-4F1B-A28A-97A135D4BF70}" dt="2022-02-03T13:33:47.963" v="1217" actId="2696"/>
        <pc:sldMkLst>
          <pc:docMk/>
          <pc:sldMk cId="3851541646" sldId="364"/>
        </pc:sldMkLst>
      </pc:sldChg>
      <pc:sldChg chg="add del modNotesTx">
        <pc:chgData name="Joe Wagman" userId="74f3ba28-6ed0-4725-8332-dd007f68b7d9" providerId="ADAL" clId="{CF63A9F5-0A13-4F1B-A28A-97A135D4BF70}" dt="2022-02-04T15:41:15.548" v="2668" actId="113"/>
        <pc:sldMkLst>
          <pc:docMk/>
          <pc:sldMk cId="3615054810" sldId="365"/>
        </pc:sldMkLst>
      </pc:sldChg>
      <pc:sldChg chg="add del modNotesTx">
        <pc:chgData name="Joe Wagman" userId="74f3ba28-6ed0-4725-8332-dd007f68b7d9" providerId="ADAL" clId="{CF63A9F5-0A13-4F1B-A28A-97A135D4BF70}" dt="2022-02-04T15:41:21.756" v="2670" actId="113"/>
        <pc:sldMkLst>
          <pc:docMk/>
          <pc:sldMk cId="4085261289" sldId="366"/>
        </pc:sldMkLst>
      </pc:sldChg>
      <pc:sldChg chg="new del">
        <pc:chgData name="Joe Wagman" userId="74f3ba28-6ed0-4725-8332-dd007f68b7d9" providerId="ADAL" clId="{CF63A9F5-0A13-4F1B-A28A-97A135D4BF70}" dt="2022-02-06T18:05:53.912" v="2677" actId="47"/>
        <pc:sldMkLst>
          <pc:docMk/>
          <pc:sldMk cId="3231849027" sldId="367"/>
        </pc:sldMkLst>
      </pc:sldChg>
      <pc:sldChg chg="add del">
        <pc:chgData name="Joe Wagman" userId="74f3ba28-6ed0-4725-8332-dd007f68b7d9" providerId="ADAL" clId="{CF63A9F5-0A13-4F1B-A28A-97A135D4BF70}" dt="2022-02-06T18:47:45.788" v="3087" actId="2696"/>
        <pc:sldMkLst>
          <pc:docMk/>
          <pc:sldMk cId="1624682055" sldId="368"/>
        </pc:sldMkLst>
      </pc:sldChg>
      <pc:sldChg chg="add del">
        <pc:chgData name="Joe Wagman" userId="74f3ba28-6ed0-4725-8332-dd007f68b7d9" providerId="ADAL" clId="{CF63A9F5-0A13-4F1B-A28A-97A135D4BF70}" dt="2022-02-06T18:05:53.017" v="2676" actId="47"/>
        <pc:sldMkLst>
          <pc:docMk/>
          <pc:sldMk cId="1981087617" sldId="369"/>
        </pc:sldMkLst>
      </pc:sldChg>
      <pc:sldChg chg="addSp delSp modSp add mod modNotesTx">
        <pc:chgData name="Joe Wagman" userId="74f3ba28-6ed0-4725-8332-dd007f68b7d9" providerId="ADAL" clId="{CF63A9F5-0A13-4F1B-A28A-97A135D4BF70}" dt="2022-02-06T18:09:54.568" v="2736" actId="113"/>
        <pc:sldMkLst>
          <pc:docMk/>
          <pc:sldMk cId="2919114239" sldId="369"/>
        </pc:sldMkLst>
        <pc:picChg chg="add mod">
          <ac:chgData name="Joe Wagman" userId="74f3ba28-6ed0-4725-8332-dd007f68b7d9" providerId="ADAL" clId="{CF63A9F5-0A13-4F1B-A28A-97A135D4BF70}" dt="2022-02-06T18:09:47.277" v="2735" actId="1076"/>
          <ac:picMkLst>
            <pc:docMk/>
            <pc:sldMk cId="2919114239" sldId="369"/>
            <ac:picMk id="3" creationId="{F0D85BD6-D063-4CF2-BDAE-E3ACAEAF6412}"/>
          </ac:picMkLst>
        </pc:picChg>
        <pc:picChg chg="del">
          <ac:chgData name="Joe Wagman" userId="74f3ba28-6ed0-4725-8332-dd007f68b7d9" providerId="ADAL" clId="{CF63A9F5-0A13-4F1B-A28A-97A135D4BF70}" dt="2022-02-06T18:07:07.517" v="2693" actId="478"/>
          <ac:picMkLst>
            <pc:docMk/>
            <pc:sldMk cId="2919114239" sldId="369"/>
            <ac:picMk id="11" creationId="{ABB3CC08-AA33-4043-8257-5267659DC991}"/>
          </ac:picMkLst>
        </pc:picChg>
      </pc:sldChg>
      <pc:sldChg chg="modSp new del mod modNotesTx">
        <pc:chgData name="Joe Wagman" userId="74f3ba28-6ed0-4725-8332-dd007f68b7d9" providerId="ADAL" clId="{CF63A9F5-0A13-4F1B-A28A-97A135D4BF70}" dt="2022-02-06T18:47:18.616" v="3069" actId="2696"/>
        <pc:sldMkLst>
          <pc:docMk/>
          <pc:sldMk cId="1771789424" sldId="370"/>
        </pc:sldMkLst>
        <pc:spChg chg="mod">
          <ac:chgData name="Joe Wagman" userId="74f3ba28-6ed0-4725-8332-dd007f68b7d9" providerId="ADAL" clId="{CF63A9F5-0A13-4F1B-A28A-97A135D4BF70}" dt="2022-02-06T18:47:03.402" v="3068" actId="5793"/>
          <ac:spMkLst>
            <pc:docMk/>
            <pc:sldMk cId="1771789424" sldId="370"/>
            <ac:spMk id="3" creationId="{397763B9-2279-4AD9-94F0-139FE30D9576}"/>
          </ac:spMkLst>
        </pc:spChg>
      </pc:sldChg>
      <pc:sldChg chg="modSp new del mod">
        <pc:chgData name="Joe Wagman" userId="74f3ba28-6ed0-4725-8332-dd007f68b7d9" providerId="ADAL" clId="{CF63A9F5-0A13-4F1B-A28A-97A135D4BF70}" dt="2022-02-06T18:47:40.827" v="3085" actId="2696"/>
        <pc:sldMkLst>
          <pc:docMk/>
          <pc:sldMk cId="2290739701" sldId="370"/>
        </pc:sldMkLst>
        <pc:spChg chg="mod">
          <ac:chgData name="Joe Wagman" userId="74f3ba28-6ed0-4725-8332-dd007f68b7d9" providerId="ADAL" clId="{CF63A9F5-0A13-4F1B-A28A-97A135D4BF70}" dt="2022-02-06T18:47:28.735" v="3071" actId="20577"/>
          <ac:spMkLst>
            <pc:docMk/>
            <pc:sldMk cId="2290739701" sldId="370"/>
            <ac:spMk id="2" creationId="{9D7B2916-8ADF-4AE9-9D7E-D2B569C81E7F}"/>
          </ac:spMkLst>
        </pc:spChg>
        <pc:spChg chg="mod">
          <ac:chgData name="Joe Wagman" userId="74f3ba28-6ed0-4725-8332-dd007f68b7d9" providerId="ADAL" clId="{CF63A9F5-0A13-4F1B-A28A-97A135D4BF70}" dt="2022-02-06T18:47:36.241" v="3084" actId="5793"/>
          <ac:spMkLst>
            <pc:docMk/>
            <pc:sldMk cId="2290739701" sldId="370"/>
            <ac:spMk id="3" creationId="{57AAFBC3-D5DE-4944-8ACE-4EA6793A7BF3}"/>
          </ac:spMkLst>
        </pc:spChg>
      </pc:sldChg>
      <pc:sldChg chg="addSp delSp modSp add mod ord modNotesTx">
        <pc:chgData name="Joe Wagman" userId="74f3ba28-6ed0-4725-8332-dd007f68b7d9" providerId="ADAL" clId="{CF63A9F5-0A13-4F1B-A28A-97A135D4BF70}" dt="2022-02-06T18:50:20.444" v="3097" actId="1076"/>
        <pc:sldMkLst>
          <pc:docMk/>
          <pc:sldMk cId="2717922027" sldId="370"/>
        </pc:sldMkLst>
        <pc:spChg chg="del">
          <ac:chgData name="Joe Wagman" userId="74f3ba28-6ed0-4725-8332-dd007f68b7d9" providerId="ADAL" clId="{CF63A9F5-0A13-4F1B-A28A-97A135D4BF70}" dt="2022-02-06T18:47:52.366" v="3090" actId="478"/>
          <ac:spMkLst>
            <pc:docMk/>
            <pc:sldMk cId="2717922027" sldId="370"/>
            <ac:spMk id="9" creationId="{AAD2212B-1795-49D0-BBD7-E40779DAC4F3}"/>
          </ac:spMkLst>
        </pc:spChg>
        <pc:spChg chg="del">
          <ac:chgData name="Joe Wagman" userId="74f3ba28-6ed0-4725-8332-dd007f68b7d9" providerId="ADAL" clId="{CF63A9F5-0A13-4F1B-A28A-97A135D4BF70}" dt="2022-02-06T18:47:53.829" v="3091" actId="478"/>
          <ac:spMkLst>
            <pc:docMk/>
            <pc:sldMk cId="2717922027" sldId="370"/>
            <ac:spMk id="10" creationId="{50D92652-2853-4B10-9CE0-981E6F32B9D1}"/>
          </ac:spMkLst>
        </pc:spChg>
        <pc:grpChg chg="del">
          <ac:chgData name="Joe Wagman" userId="74f3ba28-6ed0-4725-8332-dd007f68b7d9" providerId="ADAL" clId="{CF63A9F5-0A13-4F1B-A28A-97A135D4BF70}" dt="2022-02-06T18:47:50.297" v="3089" actId="478"/>
          <ac:grpSpMkLst>
            <pc:docMk/>
            <pc:sldMk cId="2717922027" sldId="370"/>
            <ac:grpSpMk id="8" creationId="{E6DF279F-D8F8-4802-9613-F7AD1D3046A2}"/>
          </ac:grpSpMkLst>
        </pc:grpChg>
        <pc:graphicFrameChg chg="add mod modGraphic">
          <ac:chgData name="Joe Wagman" userId="74f3ba28-6ed0-4725-8332-dd007f68b7d9" providerId="ADAL" clId="{CF63A9F5-0A13-4F1B-A28A-97A135D4BF70}" dt="2022-02-06T18:50:20.444" v="3097" actId="1076"/>
          <ac:graphicFrameMkLst>
            <pc:docMk/>
            <pc:sldMk cId="2717922027" sldId="370"/>
            <ac:graphicFrameMk id="2" creationId="{161EAA65-4489-4BEE-8830-5FFBB7B059E3}"/>
          </ac:graphicFrameMkLst>
        </pc:graphicFrameChg>
      </pc:sldChg>
      <pc:sldMasterChg chg="addSldLayout">
        <pc:chgData name="Joe Wagman" userId="74f3ba28-6ed0-4725-8332-dd007f68b7d9" providerId="ADAL" clId="{CF63A9F5-0A13-4F1B-A28A-97A135D4BF70}" dt="2022-01-24T12:08:32.020" v="0" actId="680"/>
        <pc:sldMasterMkLst>
          <pc:docMk/>
          <pc:sldMasterMk cId="3016363879" sldId="2147483648"/>
        </pc:sldMasterMkLst>
        <pc:sldLayoutChg chg="add">
          <pc:chgData name="Joe Wagman" userId="74f3ba28-6ed0-4725-8332-dd007f68b7d9" providerId="ADAL" clId="{CF63A9F5-0A13-4F1B-A28A-97A135D4BF70}" dt="2022-01-24T12:08:32.020" v="0" actId="680"/>
          <pc:sldLayoutMkLst>
            <pc:docMk/>
            <pc:sldMasterMk cId="3016363879" sldId="2147483648"/>
            <pc:sldLayoutMk cId="93348330" sldId="2147483649"/>
          </pc:sldLayoutMkLst>
        </pc:sldLayoutChg>
      </pc:sldMasterChg>
    </pc:docChg>
  </pc:docChgLst>
  <pc:docChgLst>
    <pc:chgData name="Angela Harris" userId="S::angela.harris@ivcc.com::b498dc48-0793-4aac-95b4-1d6154a2db78" providerId="AD" clId="Web-{06DDA6D3-AFAC-00C4-AE47-6FD21A38F3B0}"/>
    <pc:docChg chg="mod modSld">
      <pc:chgData name="Angela Harris" userId="S::angela.harris@ivcc.com::b498dc48-0793-4aac-95b4-1d6154a2db78" providerId="AD" clId="Web-{06DDA6D3-AFAC-00C4-AE47-6FD21A38F3B0}" dt="2022-07-25T12:30:59.849" v="14"/>
      <pc:docMkLst>
        <pc:docMk/>
      </pc:docMkLst>
      <pc:sldChg chg="addCm delCm">
        <pc:chgData name="Angela Harris" userId="S::angela.harris@ivcc.com::b498dc48-0793-4aac-95b4-1d6154a2db78" providerId="AD" clId="Web-{06DDA6D3-AFAC-00C4-AE47-6FD21A38F3B0}" dt="2022-07-25T11:19:25.890" v="9"/>
        <pc:sldMkLst>
          <pc:docMk/>
          <pc:sldMk cId="522490252" sldId="258"/>
        </pc:sldMkLst>
      </pc:sldChg>
      <pc:sldChg chg="addCm">
        <pc:chgData name="Angela Harris" userId="S::angela.harris@ivcc.com::b498dc48-0793-4aac-95b4-1d6154a2db78" providerId="AD" clId="Web-{06DDA6D3-AFAC-00C4-AE47-6FD21A38F3B0}" dt="2022-07-25T12:22:02.889" v="12"/>
        <pc:sldMkLst>
          <pc:docMk/>
          <pc:sldMk cId="3511065652" sldId="327"/>
        </pc:sldMkLst>
      </pc:sldChg>
      <pc:sldChg chg="addCm">
        <pc:chgData name="Angela Harris" userId="S::angela.harris@ivcc.com::b498dc48-0793-4aac-95b4-1d6154a2db78" providerId="AD" clId="Web-{06DDA6D3-AFAC-00C4-AE47-6FD21A38F3B0}" dt="2022-07-25T12:30:59.849" v="14"/>
        <pc:sldMkLst>
          <pc:docMk/>
          <pc:sldMk cId="3465901931" sldId="329"/>
        </pc:sldMkLst>
      </pc:sldChg>
      <pc:sldChg chg="addCm">
        <pc:chgData name="Angela Harris" userId="S::angela.harris@ivcc.com::b498dc48-0793-4aac-95b4-1d6154a2db78" providerId="AD" clId="Web-{06DDA6D3-AFAC-00C4-AE47-6FD21A38F3B0}" dt="2022-07-25T12:30:33.159" v="13"/>
        <pc:sldMkLst>
          <pc:docMk/>
          <pc:sldMk cId="4066057185" sldId="354"/>
        </pc:sldMkLst>
      </pc:sldChg>
      <pc:sldChg chg="addCm delCm">
        <pc:chgData name="Angela Harris" userId="S::angela.harris@ivcc.com::b498dc48-0793-4aac-95b4-1d6154a2db78" providerId="AD" clId="Web-{06DDA6D3-AFAC-00C4-AE47-6FD21A38F3B0}" dt="2022-07-25T11:19:32.890" v="10"/>
        <pc:sldMkLst>
          <pc:docMk/>
          <pc:sldMk cId="2919114239" sldId="369"/>
        </pc:sldMkLst>
      </pc:sldChg>
      <pc:sldChg chg="modSp addCm delCm">
        <pc:chgData name="Angela Harris" userId="S::angela.harris@ivcc.com::b498dc48-0793-4aac-95b4-1d6154a2db78" providerId="AD" clId="Web-{06DDA6D3-AFAC-00C4-AE47-6FD21A38F3B0}" dt="2022-07-25T11:19:50.719" v="11"/>
        <pc:sldMkLst>
          <pc:docMk/>
          <pc:sldMk cId="2717922027" sldId="370"/>
        </pc:sldMkLst>
        <pc:graphicFrameChg chg="mod modGraphic">
          <ac:chgData name="Angela Harris" userId="S::angela.harris@ivcc.com::b498dc48-0793-4aac-95b4-1d6154a2db78" providerId="AD" clId="Web-{06DDA6D3-AFAC-00C4-AE47-6FD21A38F3B0}" dt="2022-07-25T11:15:26.931" v="7"/>
          <ac:graphicFrameMkLst>
            <pc:docMk/>
            <pc:sldMk cId="2717922027" sldId="370"/>
            <ac:graphicFrameMk id="3" creationId="{F4DDB249-1AF3-49B9-AEB0-6BCEDC07F5B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3D345-B9B6-4A58-BA73-6CD1E876E2AA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1E528-5235-4E27-B56C-4BDEAF8CB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31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table S1. Total number of mosquitoes collected during the trial. Morphological IDs are presented.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523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S3. Correlations between weekly rainfall amounts and </a:t>
            </a:r>
            <a:r>
              <a:rPr lang="en-US" b="0" dirty="0"/>
              <a:t>(a) </a:t>
            </a:r>
            <a:r>
              <a:rPr lang="en-US" b="0" i="1" dirty="0"/>
              <a:t>An. funestus </a:t>
            </a:r>
            <a:r>
              <a:rPr lang="en-US" b="0" dirty="0"/>
              <a:t>feeding rates (b) </a:t>
            </a:r>
            <a:r>
              <a:rPr lang="en-US" b="0" i="1" dirty="0"/>
              <a:t>An. funestus </a:t>
            </a:r>
            <a:r>
              <a:rPr lang="en-US" b="0" dirty="0"/>
              <a:t>abundance </a:t>
            </a:r>
            <a:r>
              <a:rPr lang="en-US" b="1" dirty="0"/>
              <a:t>(c) </a:t>
            </a:r>
            <a:r>
              <a:rPr lang="en-US" b="1" i="1" dirty="0"/>
              <a:t>An. gambiae </a:t>
            </a:r>
            <a:r>
              <a:rPr lang="en-US" b="1" dirty="0"/>
              <a:t>feeding rates</a:t>
            </a:r>
            <a:r>
              <a:rPr lang="en-US" b="0" dirty="0"/>
              <a:t>, and (d) </a:t>
            </a:r>
            <a:r>
              <a:rPr lang="en-US" b="0" i="1" dirty="0"/>
              <a:t>An. gambiae </a:t>
            </a:r>
            <a:r>
              <a:rPr lang="en-US" b="0" dirty="0"/>
              <a:t>abundance.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E67CE7-84F5-45DA-8AAF-CFF50A323E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936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S3. Correlations between weekly rainfall amounts </a:t>
            </a:r>
            <a:r>
              <a:rPr lang="en-US" b="0" dirty="0"/>
              <a:t>and (a) </a:t>
            </a:r>
            <a:r>
              <a:rPr lang="en-US" b="0" i="1" dirty="0"/>
              <a:t>An. funestus </a:t>
            </a:r>
            <a:r>
              <a:rPr lang="en-US" b="0" dirty="0"/>
              <a:t>feeding rates (b) </a:t>
            </a:r>
            <a:r>
              <a:rPr lang="en-US" b="0" i="1" dirty="0"/>
              <a:t>An. funestus </a:t>
            </a:r>
            <a:r>
              <a:rPr lang="en-US" b="0" dirty="0"/>
              <a:t>abundance (c) </a:t>
            </a:r>
            <a:r>
              <a:rPr lang="en-US" b="0" i="1" dirty="0"/>
              <a:t>An. gambiae </a:t>
            </a:r>
            <a:r>
              <a:rPr lang="en-US" b="0" dirty="0"/>
              <a:t>feeding rates, and </a:t>
            </a:r>
            <a:r>
              <a:rPr lang="en-US" b="1" dirty="0"/>
              <a:t>(d) </a:t>
            </a:r>
            <a:r>
              <a:rPr lang="en-US" b="1" i="1" dirty="0"/>
              <a:t>An. gambiae </a:t>
            </a:r>
            <a:r>
              <a:rPr lang="en-US" b="1" dirty="0"/>
              <a:t>abundance.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E67CE7-84F5-45DA-8AAF-CFF50A323E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6994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S4. Cumulative dye positivity by study arm, post-crossover.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3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S1. Comparisons of the daily feeding rates calculated from the proportions of mosquitoes collected that were dye positive, based on (</a:t>
            </a:r>
            <a:r>
              <a:rPr lang="en-US" b="1" dirty="0"/>
              <a:t>a) the base-case scenario for </a:t>
            </a:r>
            <a:r>
              <a:rPr lang="en-US" b="1" i="1" dirty="0"/>
              <a:t>An. funestus</a:t>
            </a:r>
            <a:r>
              <a:rPr lang="en-US" b="1" dirty="0"/>
              <a:t>; </a:t>
            </a:r>
            <a:r>
              <a:rPr lang="en-US" dirty="0"/>
              <a:t>(b) the alternate-case scenario for </a:t>
            </a:r>
            <a:r>
              <a:rPr lang="en-US" i="1" dirty="0"/>
              <a:t>An. funestus</a:t>
            </a:r>
            <a:r>
              <a:rPr lang="en-US" dirty="0"/>
              <a:t>; (c) the base-case scenario for </a:t>
            </a:r>
            <a:r>
              <a:rPr lang="en-US" i="1" dirty="0"/>
              <a:t>An. gambiae</a:t>
            </a:r>
            <a:r>
              <a:rPr lang="en-US" dirty="0"/>
              <a:t>; and (d) the alternate-case scenario for </a:t>
            </a:r>
            <a:r>
              <a:rPr lang="en-US" i="1" dirty="0"/>
              <a:t>An. gambiae</a:t>
            </a:r>
            <a:r>
              <a:rPr lang="en-US" dirty="0"/>
              <a:t>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3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S1. Comparisons of the daily feeding rates calculated from the proportions of mosquitoes collected that were dye positive, based on (</a:t>
            </a:r>
            <a:r>
              <a:rPr lang="en-US" b="0" dirty="0"/>
              <a:t>a) the base-case scenario for </a:t>
            </a:r>
            <a:r>
              <a:rPr lang="en-US" b="0" i="1" dirty="0"/>
              <a:t>An. funestus</a:t>
            </a:r>
            <a:r>
              <a:rPr lang="en-US" b="0" dirty="0"/>
              <a:t>; </a:t>
            </a:r>
            <a:r>
              <a:rPr lang="en-US" b="1" dirty="0"/>
              <a:t>(b) the alternate-case scenario for </a:t>
            </a:r>
            <a:r>
              <a:rPr lang="en-US" b="1" i="1" dirty="0"/>
              <a:t>An. funestus</a:t>
            </a:r>
            <a:r>
              <a:rPr lang="en-US" b="1" dirty="0"/>
              <a:t>; </a:t>
            </a:r>
            <a:r>
              <a:rPr lang="en-US" dirty="0"/>
              <a:t>(c) the base-case scenario for </a:t>
            </a:r>
            <a:r>
              <a:rPr lang="en-US" i="1" dirty="0"/>
              <a:t>An. gambiae</a:t>
            </a:r>
            <a:r>
              <a:rPr lang="en-US" dirty="0"/>
              <a:t>; and (d) the alternate-case scenario for </a:t>
            </a:r>
            <a:r>
              <a:rPr lang="en-US" i="1" dirty="0"/>
              <a:t>An. gambiae</a:t>
            </a:r>
            <a:r>
              <a:rPr lang="en-US" dirty="0"/>
              <a:t>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27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S1. Comparisons of the daily feeding rates calculated from the proportions of mosquitoes collected that were dye </a:t>
            </a:r>
            <a:r>
              <a:rPr lang="en-US" b="0" dirty="0"/>
              <a:t>positive, based on (a) the base-case scenario for </a:t>
            </a:r>
            <a:r>
              <a:rPr lang="en-US" b="0" i="1" dirty="0"/>
              <a:t>An. funestus</a:t>
            </a:r>
            <a:r>
              <a:rPr lang="en-US" b="0" dirty="0"/>
              <a:t>; (b) the alter</a:t>
            </a:r>
            <a:r>
              <a:rPr lang="en-US" dirty="0"/>
              <a:t>nate-case scenario for </a:t>
            </a:r>
            <a:r>
              <a:rPr lang="en-US" i="1" dirty="0"/>
              <a:t>An. funestus</a:t>
            </a:r>
            <a:r>
              <a:rPr lang="en-US" dirty="0"/>
              <a:t>; </a:t>
            </a:r>
            <a:r>
              <a:rPr lang="en-US" b="1" dirty="0"/>
              <a:t>(c) the base-case scenario for </a:t>
            </a:r>
            <a:r>
              <a:rPr lang="en-US" b="1" i="1" dirty="0"/>
              <a:t>An. gambiae</a:t>
            </a:r>
            <a:r>
              <a:rPr lang="en-US" b="1" dirty="0"/>
              <a:t>; </a:t>
            </a:r>
            <a:r>
              <a:rPr lang="en-US" dirty="0"/>
              <a:t>and (d) the alternate-case scenario for </a:t>
            </a:r>
            <a:r>
              <a:rPr lang="en-US" i="1" dirty="0"/>
              <a:t>An. gambiae</a:t>
            </a:r>
            <a:r>
              <a:rPr lang="en-US" dirty="0"/>
              <a:t>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35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S1. Comparisons of the daily feeding rates calculated from the proportions of mosquitoes collected that were dye positive, based on </a:t>
            </a:r>
            <a:r>
              <a:rPr lang="en-US" b="0" dirty="0"/>
              <a:t>(a) the base-case scenario for </a:t>
            </a:r>
            <a:r>
              <a:rPr lang="en-US" b="0" i="1" dirty="0"/>
              <a:t>An. funestus</a:t>
            </a:r>
            <a:r>
              <a:rPr lang="en-US" b="0" dirty="0"/>
              <a:t>; </a:t>
            </a:r>
            <a:r>
              <a:rPr lang="en-US" dirty="0"/>
              <a:t>(b) the alternate-case scenario for </a:t>
            </a:r>
            <a:r>
              <a:rPr lang="en-US" i="1" dirty="0"/>
              <a:t>An. funestus</a:t>
            </a:r>
            <a:r>
              <a:rPr lang="en-US" dirty="0"/>
              <a:t>; (c) the base-case scenario for </a:t>
            </a:r>
            <a:r>
              <a:rPr lang="en-US" i="1" dirty="0"/>
              <a:t>An. gambiae</a:t>
            </a:r>
            <a:r>
              <a:rPr lang="en-US" dirty="0"/>
              <a:t>; and</a:t>
            </a:r>
            <a:r>
              <a:rPr lang="en-US" b="1" dirty="0"/>
              <a:t> (d) the alternate-case scenario for </a:t>
            </a:r>
            <a:r>
              <a:rPr lang="en-US" b="1" i="1" dirty="0"/>
              <a:t>An. gambiae</a:t>
            </a:r>
            <a:r>
              <a:rPr lang="en-US" b="1" dirty="0"/>
              <a:t>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90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S2. No association between ASB feeding rates ASB spatial density, either crude numbers of ASB stations per hectare or weighted average ASB stations per occupied hectare, for (</a:t>
            </a:r>
            <a:r>
              <a:rPr lang="en-US" b="1" dirty="0"/>
              <a:t>a) </a:t>
            </a:r>
            <a:r>
              <a:rPr lang="en-US" b="1" i="1" dirty="0"/>
              <a:t>An. funestus </a:t>
            </a:r>
            <a:r>
              <a:rPr lang="en-US" b="0" dirty="0"/>
              <a:t>or</a:t>
            </a:r>
            <a:r>
              <a:rPr lang="en-US" b="1" dirty="0"/>
              <a:t> </a:t>
            </a:r>
            <a:r>
              <a:rPr lang="en-US" b="0" dirty="0"/>
              <a:t>(b) weighted numbers of ASBs per hectare.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2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S2. No association between ASB feeding rates ASB </a:t>
            </a:r>
            <a:r>
              <a:rPr lang="en-US" b="0" dirty="0"/>
              <a:t>spatial density, either crude numbers of ASB stations per hectare or weighted average ASB stations per occupied hectare, for (a) An. funestus or (b) </a:t>
            </a:r>
            <a:r>
              <a:rPr lang="en-US" b="1" i="1" dirty="0"/>
              <a:t>An. gambiae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67CE7-84F5-45DA-8AAF-CFF50A323E7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894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S3. Correlations between weekly rainfall amounts and </a:t>
            </a:r>
            <a:r>
              <a:rPr lang="en-US" b="1" dirty="0"/>
              <a:t>(a) </a:t>
            </a:r>
            <a:r>
              <a:rPr lang="en-US" b="1" i="1" dirty="0"/>
              <a:t>An. funestus </a:t>
            </a:r>
            <a:r>
              <a:rPr lang="en-US" b="1" dirty="0"/>
              <a:t>feeding rates </a:t>
            </a:r>
            <a:r>
              <a:rPr lang="en-US" b="0" dirty="0"/>
              <a:t>(b) </a:t>
            </a:r>
            <a:r>
              <a:rPr lang="en-US" b="0" i="1" dirty="0"/>
              <a:t>An. funestus </a:t>
            </a:r>
            <a:r>
              <a:rPr lang="en-US" b="0" dirty="0"/>
              <a:t>abundance (c) </a:t>
            </a:r>
            <a:r>
              <a:rPr lang="en-US" b="0" i="1" dirty="0"/>
              <a:t>An. gambiae </a:t>
            </a:r>
            <a:r>
              <a:rPr lang="en-US" b="0" dirty="0"/>
              <a:t>feeding rates, and (d) </a:t>
            </a:r>
            <a:r>
              <a:rPr lang="en-US" b="0" i="1" dirty="0"/>
              <a:t>An. gambiae </a:t>
            </a:r>
            <a:r>
              <a:rPr lang="en-US" b="0" dirty="0"/>
              <a:t>abundance.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E67CE7-84F5-45DA-8AAF-CFF50A323E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244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S3. Correlations between weekly rainfall amounts and </a:t>
            </a:r>
            <a:r>
              <a:rPr lang="en-US" b="0" dirty="0"/>
              <a:t>(a) </a:t>
            </a:r>
            <a:r>
              <a:rPr lang="en-US" b="0" i="1" dirty="0"/>
              <a:t>An. funestus </a:t>
            </a:r>
            <a:r>
              <a:rPr lang="en-US" b="0" dirty="0"/>
              <a:t>feeding rates </a:t>
            </a:r>
            <a:r>
              <a:rPr lang="en-US" b="1" dirty="0"/>
              <a:t>(b) </a:t>
            </a:r>
            <a:r>
              <a:rPr lang="en-US" b="1" i="1" dirty="0"/>
              <a:t>An. funestus </a:t>
            </a:r>
            <a:r>
              <a:rPr lang="en-US" b="1" dirty="0"/>
              <a:t>abundance </a:t>
            </a:r>
            <a:r>
              <a:rPr lang="en-US" b="0" dirty="0"/>
              <a:t>(c) </a:t>
            </a:r>
            <a:r>
              <a:rPr lang="en-US" b="0" i="1" dirty="0"/>
              <a:t>An. gambiae </a:t>
            </a:r>
            <a:r>
              <a:rPr lang="en-US" b="0" dirty="0"/>
              <a:t>feeding rates, and (d) </a:t>
            </a:r>
            <a:r>
              <a:rPr lang="en-US" b="0" i="1" dirty="0"/>
              <a:t>An. gambiae </a:t>
            </a:r>
            <a:r>
              <a:rPr lang="en-US" b="0" dirty="0"/>
              <a:t>abundance.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E67CE7-84F5-45DA-8AAF-CFF50A323E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35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54218-B467-448C-BC5F-80EF7DE32C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610E87-EB56-4F25-AF67-DDC5A188C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334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0909F-F641-48CC-AA5C-D396F5747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91FC6-79B5-47D0-A32C-C00291835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DA038-0D9E-43B5-8AFE-4FF680E87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6E338-2884-466D-B054-C1C82820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71BAC-2B40-4AE4-A191-359740BAB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F2E3E-F740-4495-AC37-F4D50A9F4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2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79DE9-9796-4CFD-8CD5-7E2E67630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FE65BE-0DC3-4865-86E0-7E0CBE10C8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8FFD7A-1262-4A49-A28D-04538C739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27785-C543-46A3-816B-85EE6D3E3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3C496-D858-40BD-A710-E5A9071A3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F463AB-1993-4BE3-97E5-0A70CDDD5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9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AD0B4-9AAF-4CD3-928E-16F4A686B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D51C9A-18E9-404A-9DDD-D7A89493C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41B74-AE1F-4F0D-AA30-6E7FB9033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0F4E1-06E4-453F-B186-2E25292ED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5FB39-E479-4BB8-9405-2BE70EB38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3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DCE28-682C-45C8-8977-A9683E9054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95BD62-BF28-4356-A4C2-82920C51C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935E7-893B-4E6F-8BE0-761AED54C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D2470-395F-4DD3-987F-60D2D902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7CD68-7109-4619-9649-309BA832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6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4A70-370F-479E-AC31-D78788AFC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14EAE-24AB-4C3B-A7B9-632507C7A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8ED78-D80A-4FB0-9245-D93A85D7E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DA121-47CA-44E7-878C-25EB0A369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04636-6373-48E1-977D-AF2E1F66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238B-B196-4731-9FBF-C046EC45F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F7895D-775D-4278-A4A4-053E3B6252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D1511-83A4-4A00-AEC9-28A9BF4B1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169DF-E30A-42A4-82CC-9E63F00B2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BD4E4-6578-4D4F-8B61-D026F7DED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9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4A70-370F-479E-AC31-D78788AFC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14EAE-24AB-4C3B-A7B9-632507C7A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8ED78-D80A-4FB0-9245-D93A85D7E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DA121-47CA-44E7-878C-25EB0A369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04636-6373-48E1-977D-AF2E1F66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7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C84AF-AFCB-4672-A9A0-F055A0B3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AF7F9-7B92-4025-B2C2-860ADCFAE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7A2FE-5F2A-459E-A237-422FB6369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A7A6C-5151-4181-9DBB-70D4BD146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D9F69-A1B7-4B42-A378-941844A27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4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FD0ED-512D-4652-9412-D0CB5F89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18F1F-AFE6-447C-80AD-15E86E268B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0F515C-97E9-414D-B8C0-07F0B226A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2DACF-DD99-45E8-8FFE-FB77D1B96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79796-5A1F-4389-8989-7F98BBAD9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A52B8-B457-48EF-B452-5E24185B0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63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1282D-FB3E-4A7C-8683-39BC3DF0A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80A6D-F346-416D-80E0-B8935B022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7CD2D-8981-46A6-8FFC-51BD409F5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EA41E-E643-4A0F-8E49-CB2C4A4B53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7C02DD-9E78-4562-8535-8EA09CB8D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27C668-EE90-4671-9D51-5E961006E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CA2468-4203-4713-8A7A-B976B159C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F28BB0-EDEC-45B3-9B3E-A128ED53F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0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7506-F282-4762-A4A9-847A766F7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9D18DB-AB1D-4C2B-A69F-CBDDF83F2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DF95C-914A-4DE2-B725-84D1417DA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DD8384-C692-48EA-9979-339B97EC9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2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A540B1-65B0-4B83-B661-382B32FE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C4A632-77A8-4043-8224-0E5CEF711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106B4-313B-4158-8354-6EB84C44F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1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36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FE672B-E248-40E3-919F-BA604D73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7B038-A40D-43E0-ACBA-30366D3B9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10021-C81E-4DEB-A9FC-EB7AD4B2E7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A630A-4878-44F0-98BC-9D771556400B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675BA-5EED-41C9-A916-2049E5F6CA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79671-E06B-4760-AA3A-5939673CE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59F4D-78E8-4EF1-B406-3E5422F7F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1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668E606-2DE2-4CBB-BF88-6BFB72120D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488198"/>
              </p:ext>
            </p:extLst>
          </p:nvPr>
        </p:nvGraphicFramePr>
        <p:xfrm>
          <a:off x="3798917" y="1567397"/>
          <a:ext cx="3962400" cy="3238500"/>
        </p:xfrm>
        <a:graphic>
          <a:graphicData uri="http://schemas.openxmlformats.org/drawingml/2006/table">
            <a:tbl>
              <a:tblPr/>
              <a:tblGrid>
                <a:gridCol w="1090452">
                  <a:extLst>
                    <a:ext uri="{9D8B030D-6E8A-4147-A177-3AD203B41FA5}">
                      <a16:colId xmlns:a16="http://schemas.microsoft.com/office/drawing/2014/main" val="3266901500"/>
                    </a:ext>
                  </a:extLst>
                </a:gridCol>
                <a:gridCol w="827349">
                  <a:extLst>
                    <a:ext uri="{9D8B030D-6E8A-4147-A177-3AD203B41FA5}">
                      <a16:colId xmlns:a16="http://schemas.microsoft.com/office/drawing/2014/main" val="921856735"/>
                    </a:ext>
                  </a:extLst>
                </a:gridCol>
                <a:gridCol w="827349">
                  <a:extLst>
                    <a:ext uri="{9D8B030D-6E8A-4147-A177-3AD203B41FA5}">
                      <a16:colId xmlns:a16="http://schemas.microsoft.com/office/drawing/2014/main" val="3256644774"/>
                    </a:ext>
                  </a:extLst>
                </a:gridCol>
                <a:gridCol w="608625">
                  <a:extLst>
                    <a:ext uri="{9D8B030D-6E8A-4147-A177-3AD203B41FA5}">
                      <a16:colId xmlns:a16="http://schemas.microsoft.com/office/drawing/2014/main" val="1204878201"/>
                    </a:ext>
                  </a:extLst>
                </a:gridCol>
                <a:gridCol w="608625">
                  <a:extLst>
                    <a:ext uri="{9D8B030D-6E8A-4147-A177-3AD203B41FA5}">
                      <a16:colId xmlns:a16="http://schemas.microsoft.com/office/drawing/2014/main" val="275302540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2267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funestus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43,122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45,038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5472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squamosus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28,908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29,033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61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tchekedii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27,374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27,461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0707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coustani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27,087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27,149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2652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Anopheles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8237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maculipalpis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198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gambiae s.l.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4262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identified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95710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brunnipes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876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rufipes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9341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gibbinsi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557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pretoriensis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7541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implexus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49265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An. pharoensis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4907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6139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142,170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645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391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D2A26E-35B0-4FEA-A7F3-63A74D33B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28" y="3611283"/>
            <a:ext cx="2957792" cy="22381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5DEF28-7F7F-4E24-B0E6-A00D94096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504" y="3611282"/>
            <a:ext cx="2983153" cy="22381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7285E8-8A3D-4CA1-998F-BC8B1B78C3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436" y="3611275"/>
            <a:ext cx="2957791" cy="223815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B333C38-4717-4B3F-8F70-8A34241041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0722" y="3625086"/>
            <a:ext cx="2970472" cy="22381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AF2BC2D-652B-4529-865F-5A2A02C2A6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185" y="1228922"/>
            <a:ext cx="2961450" cy="23878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A19701-116A-459C-BF9B-7F698868D9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2154" y="1237199"/>
            <a:ext cx="2984860" cy="238788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An. gambiae </a:t>
            </a:r>
            <a:r>
              <a:rPr kumimoji="0" lang="en-US" sz="3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feeding by weekly rainfall </a:t>
            </a:r>
            <a:endParaRPr kumimoji="0" lang="en-US" sz="3100" b="1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B8AF9C-F318-4EF0-82B4-476B11E75BF8}"/>
              </a:ext>
            </a:extLst>
          </p:cNvPr>
          <p:cNvSpPr txBox="1"/>
          <p:nvPr/>
        </p:nvSpPr>
        <p:spPr>
          <a:xfrm>
            <a:off x="1149795" y="76776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lag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A97469-06BE-44D1-BB0D-B4112312BEDA}"/>
              </a:ext>
            </a:extLst>
          </p:cNvPr>
          <p:cNvSpPr txBox="1"/>
          <p:nvPr/>
        </p:nvSpPr>
        <p:spPr>
          <a:xfrm>
            <a:off x="413333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1-week lag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F0C6C3-7E5E-4D8C-A803-9FE68530A7B1}"/>
              </a:ext>
            </a:extLst>
          </p:cNvPr>
          <p:cNvSpPr txBox="1"/>
          <p:nvPr/>
        </p:nvSpPr>
        <p:spPr>
          <a:xfrm>
            <a:off x="708608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2-week lag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981F2B-2DAF-4A09-A2B9-55AAA5D9335D}"/>
              </a:ext>
            </a:extLst>
          </p:cNvPr>
          <p:cNvSpPr txBox="1"/>
          <p:nvPr/>
        </p:nvSpPr>
        <p:spPr>
          <a:xfrm>
            <a:off x="10186465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3-week lag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FBB058-18ED-4ED4-A538-09B99C5F4F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81846" y="1237198"/>
            <a:ext cx="2961450" cy="2387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5F2E08-937B-41DF-AB56-FB8B907547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08039" y="1237198"/>
            <a:ext cx="2973155" cy="238788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BEFE41D-BC2D-40CA-95A8-506D021CA840}"/>
              </a:ext>
            </a:extLst>
          </p:cNvPr>
          <p:cNvSpPr txBox="1"/>
          <p:nvPr/>
        </p:nvSpPr>
        <p:spPr>
          <a:xfrm>
            <a:off x="657689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0.526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0.0790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366426-9B5A-4BEE-AF57-4A457FB0EFA3}"/>
              </a:ext>
            </a:extLst>
          </p:cNvPr>
          <p:cNvSpPr txBox="1"/>
          <p:nvPr/>
        </p:nvSpPr>
        <p:spPr>
          <a:xfrm>
            <a:off x="3827281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-0.031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0.9282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AFB10F-1AE1-4B31-92E7-C54764007CD0}"/>
              </a:ext>
            </a:extLst>
          </p:cNvPr>
          <p:cNvSpPr txBox="1"/>
          <p:nvPr/>
        </p:nvSpPr>
        <p:spPr>
          <a:xfrm>
            <a:off x="6463554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-0.181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0.6163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122ABA-8A00-4589-9175-C65566FDFE2B}"/>
              </a:ext>
            </a:extLst>
          </p:cNvPr>
          <p:cNvSpPr txBox="1"/>
          <p:nvPr/>
        </p:nvSpPr>
        <p:spPr>
          <a:xfrm>
            <a:off x="9563930" y="593837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0.2864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|t|= 0.4550</a:t>
            </a:r>
          </a:p>
        </p:txBody>
      </p:sp>
    </p:spTree>
    <p:extLst>
      <p:ext uri="{BB962C8B-B14F-4D97-AF65-F5344CB8AC3E}">
        <p14:creationId xmlns:p14="http://schemas.microsoft.com/office/powerpoint/2010/main" val="3615054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A040077-D51E-43F0-BEA1-9566F84D0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32" y="3605625"/>
            <a:ext cx="2957792" cy="22413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A541429-0B5E-4CA8-9C6E-95C466BE5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765" y="3615340"/>
            <a:ext cx="2983153" cy="22413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DD56BF-672C-47B8-9EBE-C1206120F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115" y="1227598"/>
            <a:ext cx="2961450" cy="2387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CFE2C5-6343-4D4A-A9CB-39C345AAA3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2810" y="1232999"/>
            <a:ext cx="2987786" cy="23878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4E52D3-E224-4B2A-8809-EA48728EDB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5587" y="1233654"/>
            <a:ext cx="2961450" cy="2387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C8A4F33-48FF-4DD9-A181-952332A86C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7078" y="1230234"/>
            <a:ext cx="2961450" cy="238788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An. gambiae </a:t>
            </a:r>
            <a:r>
              <a:rPr kumimoji="0" lang="en-US" sz="3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abundance</a:t>
            </a:r>
            <a:r>
              <a:rPr kumimoji="0" lang="en-US" sz="31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3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by weekly rainfall </a:t>
            </a:r>
            <a:endParaRPr kumimoji="0" lang="en-US" sz="3100" b="1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B8AF9C-F318-4EF0-82B4-476B11E75BF8}"/>
              </a:ext>
            </a:extLst>
          </p:cNvPr>
          <p:cNvSpPr txBox="1"/>
          <p:nvPr/>
        </p:nvSpPr>
        <p:spPr>
          <a:xfrm>
            <a:off x="1149795" y="76776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lag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A97469-06BE-44D1-BB0D-B4112312BEDA}"/>
              </a:ext>
            </a:extLst>
          </p:cNvPr>
          <p:cNvSpPr txBox="1"/>
          <p:nvPr/>
        </p:nvSpPr>
        <p:spPr>
          <a:xfrm>
            <a:off x="413333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1-week lag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F0C6C3-7E5E-4D8C-A803-9FE68530A7B1}"/>
              </a:ext>
            </a:extLst>
          </p:cNvPr>
          <p:cNvSpPr txBox="1"/>
          <p:nvPr/>
        </p:nvSpPr>
        <p:spPr>
          <a:xfrm>
            <a:off x="708608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2-week lag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981F2B-2DAF-4A09-A2B9-55AAA5D9335D}"/>
              </a:ext>
            </a:extLst>
          </p:cNvPr>
          <p:cNvSpPr txBox="1"/>
          <p:nvPr/>
        </p:nvSpPr>
        <p:spPr>
          <a:xfrm>
            <a:off x="10186465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3-week lag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A56F961-4FAE-4E4F-847C-83AB93E618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5282" y="3620887"/>
            <a:ext cx="2957792" cy="22413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D74BB0C-BDDC-4D51-A567-D47E7065A7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7078" y="3605625"/>
            <a:ext cx="2957792" cy="224132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19DBBF5-5473-4B83-87BF-7D6C30348062}"/>
              </a:ext>
            </a:extLst>
          </p:cNvPr>
          <p:cNvSpPr txBox="1"/>
          <p:nvPr/>
        </p:nvSpPr>
        <p:spPr>
          <a:xfrm>
            <a:off x="642029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0.6973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|t|= 0.0117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0B86AD-8D6E-479C-BE1D-C3717C123922}"/>
              </a:ext>
            </a:extLst>
          </p:cNvPr>
          <p:cNvSpPr txBox="1"/>
          <p:nvPr/>
        </p:nvSpPr>
        <p:spPr>
          <a:xfrm>
            <a:off x="3827281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0.6342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0.0361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31E3D7-6C28-4CC3-BE47-44032EC8A3AE}"/>
              </a:ext>
            </a:extLst>
          </p:cNvPr>
          <p:cNvSpPr txBox="1"/>
          <p:nvPr/>
        </p:nvSpPr>
        <p:spPr>
          <a:xfrm>
            <a:off x="6463554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0.591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0.0721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55419B-5135-47DE-94C1-A17C5C4368BB}"/>
              </a:ext>
            </a:extLst>
          </p:cNvPr>
          <p:cNvSpPr txBox="1"/>
          <p:nvPr/>
        </p:nvSpPr>
        <p:spPr>
          <a:xfrm>
            <a:off x="9563930" y="593837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0.487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|t|= 0.1832</a:t>
            </a:r>
          </a:p>
        </p:txBody>
      </p:sp>
    </p:spTree>
    <p:extLst>
      <p:ext uri="{BB962C8B-B14F-4D97-AF65-F5344CB8AC3E}">
        <p14:creationId xmlns:p14="http://schemas.microsoft.com/office/powerpoint/2010/main" val="4085261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83DD73-3294-4419-B1D8-27D501CB8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0897"/>
            <a:ext cx="4377307" cy="409077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37F4AEC-C405-4F03-81B1-0945B271B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1950" y="1385885"/>
            <a:ext cx="4340728" cy="40907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02AB73-E72B-40CD-9D66-5CB73A1D60BD}"/>
              </a:ext>
            </a:extLst>
          </p:cNvPr>
          <p:cNvSpPr txBox="1"/>
          <p:nvPr/>
        </p:nvSpPr>
        <p:spPr>
          <a:xfrm>
            <a:off x="8790804" y="2323833"/>
            <a:ext cx="32995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No difference in feeding among mosquitoes captured at houses with 2 vs. 3 ASBs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This was consistent in both vector species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This data reflects only the post-crossover period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E7CAD2-F194-4BB4-A4C2-D7CE27297380}"/>
              </a:ext>
            </a:extLst>
          </p:cNvPr>
          <p:cNvSpPr txBox="1"/>
          <p:nvPr/>
        </p:nvSpPr>
        <p:spPr>
          <a:xfrm>
            <a:off x="905096" y="5410480"/>
            <a:ext cx="37307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diff = -0.038 (CI95: -0.095 – 0.017)</a:t>
            </a:r>
          </a:p>
          <a:p>
            <a:r>
              <a:rPr lang="en-US" b="1" dirty="0">
                <a:solidFill>
                  <a:schemeClr val="accent1"/>
                </a:solidFill>
              </a:rPr>
              <a:t>P = 0.156*</a:t>
            </a:r>
          </a:p>
          <a:p>
            <a:endParaRPr lang="en-US" b="1" dirty="0">
              <a:solidFill>
                <a:schemeClr val="accent1"/>
              </a:solidFill>
            </a:endParaRPr>
          </a:p>
          <a:p>
            <a:r>
              <a:rPr lang="en-US" b="1" dirty="0">
                <a:solidFill>
                  <a:schemeClr val="accent1"/>
                </a:solidFill>
              </a:rPr>
              <a:t>*clustered linear regression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9A74AF-B73C-44CE-89CC-5A3F70CABEB8}"/>
              </a:ext>
            </a:extLst>
          </p:cNvPr>
          <p:cNvSpPr txBox="1"/>
          <p:nvPr/>
        </p:nvSpPr>
        <p:spPr>
          <a:xfrm>
            <a:off x="4830223" y="5410340"/>
            <a:ext cx="37307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diff = -0.004 (CI95: -0.073 – 0.082)</a:t>
            </a:r>
          </a:p>
          <a:p>
            <a:r>
              <a:rPr lang="en-US" b="1" dirty="0">
                <a:solidFill>
                  <a:schemeClr val="accent1"/>
                </a:solidFill>
              </a:rPr>
              <a:t>P = 0.899*</a:t>
            </a:r>
          </a:p>
          <a:p>
            <a:endParaRPr lang="en-US" b="1" dirty="0">
              <a:solidFill>
                <a:schemeClr val="accent1"/>
              </a:solidFill>
            </a:endParaRPr>
          </a:p>
          <a:p>
            <a:r>
              <a:rPr lang="en-US" b="1" dirty="0">
                <a:solidFill>
                  <a:schemeClr val="accent1"/>
                </a:solidFill>
              </a:rPr>
              <a:t>*clustered linear regression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3D317D-F7CD-4A7D-8F7D-A8BA399FA399}"/>
              </a:ext>
            </a:extLst>
          </p:cNvPr>
          <p:cNvGrpSpPr/>
          <p:nvPr/>
        </p:nvGrpSpPr>
        <p:grpSpPr>
          <a:xfrm>
            <a:off x="5813750" y="3616494"/>
            <a:ext cx="1444851" cy="246221"/>
            <a:chOff x="1858822" y="3256894"/>
            <a:chExt cx="1444851" cy="24622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6584884-86B2-4241-9026-20BD052E36FE}"/>
                </a:ext>
              </a:extLst>
            </p:cNvPr>
            <p:cNvCxnSpPr>
              <a:cxnSpLocks/>
            </p:cNvCxnSpPr>
            <p:nvPr/>
          </p:nvCxnSpPr>
          <p:spPr>
            <a:xfrm>
              <a:off x="1858822" y="3477995"/>
              <a:ext cx="144485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DFA9C12-2A20-4529-8BF6-877069605A1A}"/>
                </a:ext>
              </a:extLst>
            </p:cNvPr>
            <p:cNvSpPr txBox="1"/>
            <p:nvPr/>
          </p:nvSpPr>
          <p:spPr>
            <a:xfrm>
              <a:off x="2247662" y="3256894"/>
              <a:ext cx="6671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/>
                <a:t>P</a:t>
              </a:r>
              <a:r>
                <a:rPr lang="en-US" sz="1000" dirty="0"/>
                <a:t> = 0.899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1A4448DD-151A-4779-AB97-683E8298454D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Cumulative dye positivity by number of ASBs – phase 2 only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AED38E0-C68C-4BAD-8676-6B675AE7F5AA}"/>
              </a:ext>
            </a:extLst>
          </p:cNvPr>
          <p:cNvGrpSpPr/>
          <p:nvPr/>
        </p:nvGrpSpPr>
        <p:grpSpPr>
          <a:xfrm>
            <a:off x="1660026" y="3305888"/>
            <a:ext cx="1444851" cy="246221"/>
            <a:chOff x="1858822" y="3256894"/>
            <a:chExt cx="1444851" cy="24622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BCEBBC7-D97D-40DF-9C94-413E213818B9}"/>
                </a:ext>
              </a:extLst>
            </p:cNvPr>
            <p:cNvCxnSpPr>
              <a:cxnSpLocks/>
            </p:cNvCxnSpPr>
            <p:nvPr/>
          </p:nvCxnSpPr>
          <p:spPr>
            <a:xfrm>
              <a:off x="1858822" y="3477995"/>
              <a:ext cx="144485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3A6E4A4-86D8-4D1F-AA29-E52F385A9A17}"/>
                </a:ext>
              </a:extLst>
            </p:cNvPr>
            <p:cNvSpPr txBox="1"/>
            <p:nvPr/>
          </p:nvSpPr>
          <p:spPr>
            <a:xfrm>
              <a:off x="2247662" y="3256894"/>
              <a:ext cx="6671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/>
                <a:t>P</a:t>
              </a:r>
              <a:r>
                <a:rPr lang="en-US" sz="1000" dirty="0"/>
                <a:t> = 0.156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7903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1FC3AD-1B1D-4538-846A-4712EA8DD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266"/>
            <a:ext cx="6992718" cy="572464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2B1455-F1BE-4675-8875-7F5392B20879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Female mosquito feeding rates by cluster – </a:t>
            </a:r>
            <a:r>
              <a:rPr lang="en-US" sz="3100" b="1" i="1" u="sng" dirty="0"/>
              <a:t>An. funestus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617CA3-0F52-4E73-AA70-42FE9420F7E9}"/>
              </a:ext>
            </a:extLst>
          </p:cNvPr>
          <p:cNvSpPr txBox="1"/>
          <p:nvPr/>
        </p:nvSpPr>
        <p:spPr>
          <a:xfrm>
            <a:off x="7160489" y="1507033"/>
            <a:ext cx="4699001" cy="353943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8,707</a:t>
            </a:r>
            <a:r>
              <a:rPr lang="en-US" sz="1400" dirty="0"/>
              <a:t> of </a:t>
            </a:r>
            <a:r>
              <a:rPr lang="en-US" sz="1400" dirty="0">
                <a:solidFill>
                  <a:schemeClr val="accent6"/>
                </a:solidFill>
              </a:rPr>
              <a:t>40,949 </a:t>
            </a:r>
            <a:r>
              <a:rPr lang="en-US" sz="1400" dirty="0"/>
              <a:t>tested samples were dye positive  </a:t>
            </a:r>
            <a:r>
              <a:rPr lang="en-US" sz="1400" dirty="0">
                <a:solidFill>
                  <a:schemeClr val="accent6"/>
                </a:solidFill>
              </a:rPr>
              <a:t>(21.3%)</a:t>
            </a:r>
          </a:p>
          <a:p>
            <a:endParaRPr lang="en-US" sz="1400" b="1" dirty="0">
              <a:solidFill>
                <a:schemeClr val="accent6"/>
              </a:solidFill>
            </a:endParaRPr>
          </a:p>
          <a:p>
            <a:r>
              <a:rPr lang="en-US" sz="1400" dirty="0"/>
              <a:t>Using the </a:t>
            </a:r>
            <a:r>
              <a:rPr lang="en-US" sz="1400" u="sng" dirty="0"/>
              <a:t>base case scenario </a:t>
            </a:r>
            <a:r>
              <a:rPr lang="en-US" sz="1400" dirty="0"/>
              <a:t>from the Imperial College Model, this translates to a cumulative overall daily feeding rate of </a:t>
            </a:r>
            <a:r>
              <a:rPr lang="en-US" sz="1400" dirty="0">
                <a:solidFill>
                  <a:schemeClr val="accent6"/>
                </a:solidFill>
              </a:rPr>
              <a:t>8.9%</a:t>
            </a:r>
            <a:r>
              <a:rPr lang="en-US" sz="1400" dirty="0"/>
              <a:t> (95% CI = 7.7% - 9.9%) for </a:t>
            </a:r>
            <a:r>
              <a:rPr lang="en-US" sz="1400" i="1" dirty="0"/>
              <a:t>An. funestus – </a:t>
            </a:r>
            <a:r>
              <a:rPr lang="en-US" sz="1400" dirty="0"/>
              <a:t>well above the 2.5% target threshold</a:t>
            </a:r>
          </a:p>
          <a:p>
            <a:endParaRPr lang="en-US" sz="1400" b="1" dirty="0">
              <a:highlight>
                <a:srgbClr val="FFFF00"/>
              </a:highlight>
            </a:endParaRPr>
          </a:p>
          <a:p>
            <a:r>
              <a:rPr lang="en-US" sz="1400" b="1" dirty="0"/>
              <a:t>There is substantial variability by cluster, however, with cumulative daily feeding rates ranging from </a:t>
            </a:r>
            <a:r>
              <a:rPr lang="en-US" sz="1400" b="1" dirty="0">
                <a:solidFill>
                  <a:srgbClr val="00B050"/>
                </a:solidFill>
              </a:rPr>
              <a:t>5.5%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/>
              <a:t>to </a:t>
            </a:r>
            <a:r>
              <a:rPr lang="en-US" sz="1400" b="1" dirty="0">
                <a:solidFill>
                  <a:schemeClr val="accent6"/>
                </a:solidFill>
              </a:rPr>
              <a:t>12.7%</a:t>
            </a:r>
          </a:p>
          <a:p>
            <a:endParaRPr lang="en-US" sz="1400" b="1" dirty="0">
              <a:solidFill>
                <a:schemeClr val="accent6"/>
              </a:solidFill>
              <a:highlight>
                <a:srgbClr val="FFFF00"/>
              </a:highlight>
            </a:endParaRPr>
          </a:p>
          <a:p>
            <a:r>
              <a:rPr lang="en-US" sz="1400" b="1" dirty="0"/>
              <a:t>In all, 10 out of 10 clusters met the target threshold</a:t>
            </a:r>
          </a:p>
          <a:p>
            <a:endParaRPr lang="en-US" sz="1400" b="1" dirty="0"/>
          </a:p>
          <a:p>
            <a:r>
              <a:rPr lang="en-US" sz="1400" b="1" dirty="0"/>
              <a:t>The average feeding rate of all clusters (8.6% [7.5% - 9.7%]) also meets the threshold</a:t>
            </a:r>
          </a:p>
          <a:p>
            <a:endParaRPr lang="en-US" sz="1400" strike="sngStrike" dirty="0"/>
          </a:p>
          <a:p>
            <a:endParaRPr lang="en-US" sz="14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2AA1F1-947C-4F34-96F1-C0667F9619FA}"/>
              </a:ext>
            </a:extLst>
          </p:cNvPr>
          <p:cNvCxnSpPr>
            <a:cxnSpLocks/>
          </p:cNvCxnSpPr>
          <p:nvPr/>
        </p:nvCxnSpPr>
        <p:spPr>
          <a:xfrm>
            <a:off x="942997" y="5163957"/>
            <a:ext cx="5759253" cy="0"/>
          </a:xfrm>
          <a:prstGeom prst="line">
            <a:avLst/>
          </a:prstGeom>
          <a:ln w="19050"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508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38600E-C704-4376-8DA4-D14F68C8F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266"/>
            <a:ext cx="6992718" cy="572464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2B1455-F1BE-4675-8875-7F5392B20879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Female mosquito feeding rates by cluster – </a:t>
            </a:r>
            <a:r>
              <a:rPr lang="en-US" sz="3100" b="1" i="1" u="sng" dirty="0"/>
              <a:t>An. funestus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617CA3-0F52-4E73-AA70-42FE9420F7E9}"/>
              </a:ext>
            </a:extLst>
          </p:cNvPr>
          <p:cNvSpPr txBox="1"/>
          <p:nvPr/>
        </p:nvSpPr>
        <p:spPr>
          <a:xfrm>
            <a:off x="7160489" y="1507033"/>
            <a:ext cx="4699001" cy="418576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8,707</a:t>
            </a:r>
            <a:r>
              <a:rPr lang="en-US" sz="1400" dirty="0"/>
              <a:t> of </a:t>
            </a:r>
            <a:r>
              <a:rPr lang="en-US" sz="1400" dirty="0">
                <a:solidFill>
                  <a:schemeClr val="accent6"/>
                </a:solidFill>
              </a:rPr>
              <a:t>40,949 </a:t>
            </a:r>
            <a:r>
              <a:rPr lang="en-US" sz="1400" dirty="0"/>
              <a:t>tested samples were dye positive  </a:t>
            </a:r>
            <a:r>
              <a:rPr lang="en-US" sz="1400" dirty="0">
                <a:solidFill>
                  <a:schemeClr val="accent6"/>
                </a:solidFill>
              </a:rPr>
              <a:t>(21.3%)</a:t>
            </a:r>
          </a:p>
          <a:p>
            <a:endParaRPr lang="en-US" sz="1400" b="1" dirty="0">
              <a:solidFill>
                <a:schemeClr val="accent6"/>
              </a:solidFill>
            </a:endParaRPr>
          </a:p>
          <a:p>
            <a:r>
              <a:rPr lang="en-US" sz="1400" dirty="0"/>
              <a:t>Using an </a:t>
            </a:r>
            <a:r>
              <a:rPr lang="en-US" sz="1400" u="sng" dirty="0"/>
              <a:t>alternate case scenario </a:t>
            </a:r>
            <a:r>
              <a:rPr lang="en-US" sz="1400" dirty="0"/>
              <a:t>from the Imperial College Model (assuming background vector control interventions cause 5% additional mortality rather than 10%), </a:t>
            </a:r>
          </a:p>
          <a:p>
            <a:r>
              <a:rPr lang="en-US" sz="1400" dirty="0"/>
              <a:t>this translates to a cumulative overall daily feeding rate of </a:t>
            </a:r>
            <a:r>
              <a:rPr lang="en-US" sz="1400" dirty="0">
                <a:solidFill>
                  <a:schemeClr val="accent6"/>
                </a:solidFill>
              </a:rPr>
              <a:t>8.0%</a:t>
            </a:r>
            <a:r>
              <a:rPr lang="en-US" sz="1400" dirty="0"/>
              <a:t> (95% CI = 6.9% - 9.0%) for </a:t>
            </a:r>
            <a:r>
              <a:rPr lang="en-US" sz="1400" i="1" dirty="0"/>
              <a:t>An. funestus – </a:t>
            </a:r>
            <a:r>
              <a:rPr lang="en-US" sz="1400" dirty="0"/>
              <a:t>well above the 2.5% target threshold</a:t>
            </a:r>
          </a:p>
          <a:p>
            <a:endParaRPr lang="en-US" sz="1400" b="1" dirty="0">
              <a:highlight>
                <a:srgbClr val="FFFF00"/>
              </a:highlight>
            </a:endParaRPr>
          </a:p>
          <a:p>
            <a:r>
              <a:rPr lang="en-US" sz="1400" b="1" dirty="0"/>
              <a:t>There is substantial variability by cluster, however, with cumulative daily feeding rates ranging from </a:t>
            </a:r>
            <a:r>
              <a:rPr lang="en-US" sz="1400" b="1" dirty="0">
                <a:solidFill>
                  <a:srgbClr val="00B050"/>
                </a:solidFill>
              </a:rPr>
              <a:t>4.9%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/>
              <a:t>to </a:t>
            </a:r>
            <a:r>
              <a:rPr lang="en-US" sz="1400" b="1" dirty="0">
                <a:solidFill>
                  <a:schemeClr val="accent6"/>
                </a:solidFill>
              </a:rPr>
              <a:t>11.3%</a:t>
            </a:r>
          </a:p>
          <a:p>
            <a:endParaRPr lang="en-US" sz="1400" b="1" dirty="0">
              <a:solidFill>
                <a:schemeClr val="accent6"/>
              </a:solidFill>
              <a:highlight>
                <a:srgbClr val="FFFF00"/>
              </a:highlight>
            </a:endParaRPr>
          </a:p>
          <a:p>
            <a:r>
              <a:rPr lang="en-US" sz="1400" b="1" dirty="0"/>
              <a:t>In all, 10 out of 10 clusters met the target threshold</a:t>
            </a:r>
          </a:p>
          <a:p>
            <a:endParaRPr lang="en-US" sz="1400" b="1" dirty="0"/>
          </a:p>
          <a:p>
            <a:r>
              <a:rPr lang="en-US" sz="1400" b="1" dirty="0"/>
              <a:t>The average feeding rate of all clusters (7.7% [6.7% - 8.8%]) also meets the threshold</a:t>
            </a:r>
          </a:p>
          <a:p>
            <a:endParaRPr lang="en-US" sz="1400" b="1" dirty="0"/>
          </a:p>
          <a:p>
            <a:endParaRPr lang="en-US" sz="1400" strike="sngStrike" dirty="0"/>
          </a:p>
          <a:p>
            <a:endParaRPr lang="en-US" sz="14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2AA1F1-947C-4F34-96F1-C0667F9619FA}"/>
              </a:ext>
            </a:extLst>
          </p:cNvPr>
          <p:cNvCxnSpPr>
            <a:cxnSpLocks/>
          </p:cNvCxnSpPr>
          <p:nvPr/>
        </p:nvCxnSpPr>
        <p:spPr>
          <a:xfrm>
            <a:off x="942997" y="5163957"/>
            <a:ext cx="5759253" cy="0"/>
          </a:xfrm>
          <a:prstGeom prst="line">
            <a:avLst/>
          </a:prstGeom>
          <a:ln w="19050"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251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BEC318-58A5-4E7C-872C-198EACC4F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266"/>
            <a:ext cx="6992718" cy="572464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Female mosquito feeding rates by cluster – </a:t>
            </a:r>
            <a:r>
              <a:rPr lang="en-US" sz="3100" b="1" i="1" u="sng" dirty="0"/>
              <a:t>An. gambiae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88E8B2-2B01-4F85-BBA6-351E305C4D1A}"/>
              </a:ext>
            </a:extLst>
          </p:cNvPr>
          <p:cNvSpPr txBox="1"/>
          <p:nvPr/>
        </p:nvSpPr>
        <p:spPr>
          <a:xfrm>
            <a:off x="7160489" y="1507033"/>
            <a:ext cx="4699001" cy="375487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194 </a:t>
            </a:r>
            <a:r>
              <a:rPr lang="en-US" sz="1400" dirty="0"/>
              <a:t>of </a:t>
            </a:r>
            <a:r>
              <a:rPr lang="en-US" sz="1400" dirty="0">
                <a:solidFill>
                  <a:schemeClr val="accent6"/>
                </a:solidFill>
              </a:rPr>
              <a:t>1,906 </a:t>
            </a:r>
            <a:r>
              <a:rPr lang="en-US" sz="1400" dirty="0"/>
              <a:t>tested samples were dye positive  </a:t>
            </a:r>
            <a:r>
              <a:rPr lang="en-US" sz="1400" dirty="0">
                <a:solidFill>
                  <a:schemeClr val="accent6"/>
                </a:solidFill>
              </a:rPr>
              <a:t>(10.2%)</a:t>
            </a:r>
          </a:p>
          <a:p>
            <a:endParaRPr lang="en-US" sz="1400" b="1" dirty="0">
              <a:solidFill>
                <a:schemeClr val="accent6"/>
              </a:solidFill>
              <a:highlight>
                <a:srgbClr val="FFFF00"/>
              </a:highlight>
            </a:endParaRPr>
          </a:p>
          <a:p>
            <a:r>
              <a:rPr lang="en-US" sz="1400" dirty="0"/>
              <a:t>Using the </a:t>
            </a:r>
            <a:r>
              <a:rPr lang="en-US" sz="1400" u="sng" dirty="0"/>
              <a:t>base case scenario </a:t>
            </a:r>
            <a:r>
              <a:rPr lang="en-US" sz="1400" dirty="0"/>
              <a:t>from the Imperial College Model, this translates to a cumulative overall daily feeding rate of </a:t>
            </a:r>
            <a:r>
              <a:rPr lang="en-US" sz="1400" dirty="0">
                <a:solidFill>
                  <a:schemeClr val="accent6"/>
                </a:solidFill>
              </a:rPr>
              <a:t>3.9%</a:t>
            </a:r>
            <a:r>
              <a:rPr lang="en-US" sz="1400" dirty="0"/>
              <a:t> (95% CI = 3.3% - 4.7%) for </a:t>
            </a:r>
            <a:r>
              <a:rPr lang="en-US" sz="1400" i="1" dirty="0"/>
              <a:t>An. gambiae – </a:t>
            </a:r>
            <a:r>
              <a:rPr lang="en-US" sz="1400" dirty="0"/>
              <a:t>above the 2.5% target threshold</a:t>
            </a:r>
          </a:p>
          <a:p>
            <a:endParaRPr lang="en-US" sz="1400" strike="sngStrike" dirty="0"/>
          </a:p>
          <a:p>
            <a:r>
              <a:rPr lang="en-US" sz="1400" b="1" dirty="0"/>
              <a:t>There is substantial variability by cluster, however, with cumulative daily feeding rates ranging from </a:t>
            </a:r>
            <a:r>
              <a:rPr lang="en-US" sz="1400" b="1" dirty="0">
                <a:solidFill>
                  <a:srgbClr val="FF0000"/>
                </a:solidFill>
              </a:rPr>
              <a:t>1.0% </a:t>
            </a:r>
            <a:r>
              <a:rPr lang="en-US" sz="1400" b="1" dirty="0"/>
              <a:t>to </a:t>
            </a:r>
            <a:r>
              <a:rPr lang="en-US" sz="1400" b="1" dirty="0">
                <a:solidFill>
                  <a:schemeClr val="accent6"/>
                </a:solidFill>
              </a:rPr>
              <a:t>5.2%</a:t>
            </a:r>
          </a:p>
          <a:p>
            <a:endParaRPr lang="en-US" sz="1400" b="1" dirty="0">
              <a:solidFill>
                <a:schemeClr val="accent6"/>
              </a:solidFill>
              <a:highlight>
                <a:srgbClr val="FFFF00"/>
              </a:highlight>
            </a:endParaRPr>
          </a:p>
          <a:p>
            <a:r>
              <a:rPr lang="en-US" sz="1400" b="1" dirty="0"/>
              <a:t>In all, 7 out of 10 clusters met the target threshold</a:t>
            </a:r>
          </a:p>
          <a:p>
            <a:endParaRPr lang="en-US" sz="1400" b="1" dirty="0"/>
          </a:p>
          <a:p>
            <a:r>
              <a:rPr lang="en-US" sz="1400" b="1" dirty="0"/>
              <a:t>The average feeding rate of all clusters (3.7% [3.1% - 4.4%]) also meets the threshold</a:t>
            </a:r>
          </a:p>
          <a:p>
            <a:endParaRPr lang="en-US" sz="1400" b="1" dirty="0"/>
          </a:p>
          <a:p>
            <a:endParaRPr lang="en-US" sz="1400" strike="sngStrike" dirty="0"/>
          </a:p>
          <a:p>
            <a:endParaRPr lang="en-US" sz="1400" b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AEC2DF-1D0D-4849-ACFA-BA3C14266F46}"/>
              </a:ext>
            </a:extLst>
          </p:cNvPr>
          <p:cNvCxnSpPr>
            <a:cxnSpLocks/>
          </p:cNvCxnSpPr>
          <p:nvPr/>
        </p:nvCxnSpPr>
        <p:spPr>
          <a:xfrm>
            <a:off x="942997" y="5163957"/>
            <a:ext cx="5759253" cy="0"/>
          </a:xfrm>
          <a:prstGeom prst="line">
            <a:avLst/>
          </a:prstGeom>
          <a:ln w="19050"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301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1D49AF-039B-472F-8F48-742E185C7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266"/>
            <a:ext cx="6992718" cy="572464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Female mosquito feeding rates by cluster – </a:t>
            </a:r>
            <a:r>
              <a:rPr lang="en-US" sz="3100" b="1" i="1" u="sng" dirty="0"/>
              <a:t>An. gambiae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88E8B2-2B01-4F85-BBA6-351E305C4D1A}"/>
              </a:ext>
            </a:extLst>
          </p:cNvPr>
          <p:cNvSpPr txBox="1"/>
          <p:nvPr/>
        </p:nvSpPr>
        <p:spPr>
          <a:xfrm>
            <a:off x="7160489" y="1507033"/>
            <a:ext cx="4699001" cy="375487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194 </a:t>
            </a:r>
            <a:r>
              <a:rPr lang="en-US" sz="1400" dirty="0"/>
              <a:t>of </a:t>
            </a:r>
            <a:r>
              <a:rPr lang="en-US" sz="1400" dirty="0">
                <a:solidFill>
                  <a:schemeClr val="accent6"/>
                </a:solidFill>
              </a:rPr>
              <a:t>1,906 </a:t>
            </a:r>
            <a:r>
              <a:rPr lang="en-US" sz="1400" dirty="0"/>
              <a:t>tested samples were dye positive  </a:t>
            </a:r>
            <a:r>
              <a:rPr lang="en-US" sz="1400" dirty="0">
                <a:solidFill>
                  <a:schemeClr val="accent6"/>
                </a:solidFill>
              </a:rPr>
              <a:t>(10.2%)</a:t>
            </a:r>
          </a:p>
          <a:p>
            <a:endParaRPr lang="en-US" sz="1400" b="1" dirty="0">
              <a:solidFill>
                <a:schemeClr val="accent6"/>
              </a:solidFill>
              <a:highlight>
                <a:srgbClr val="FFFF00"/>
              </a:highlight>
            </a:endParaRPr>
          </a:p>
          <a:p>
            <a:r>
              <a:rPr lang="en-US" sz="1400" dirty="0"/>
              <a:t>Using an </a:t>
            </a:r>
            <a:r>
              <a:rPr lang="en-US" sz="1400" u="sng" dirty="0"/>
              <a:t>alternate case scenario </a:t>
            </a:r>
            <a:r>
              <a:rPr lang="en-US" sz="1400" dirty="0"/>
              <a:t>from the Imperial College Model (assuming background vector control interventions cause 5% additional mortality rather than 10%), </a:t>
            </a:r>
          </a:p>
          <a:p>
            <a:r>
              <a:rPr lang="en-US" sz="1400" dirty="0"/>
              <a:t>this translates to a cumulative overall daily feeding rate of </a:t>
            </a:r>
            <a:r>
              <a:rPr lang="en-US" sz="1400" dirty="0">
                <a:solidFill>
                  <a:schemeClr val="accent6"/>
                </a:solidFill>
              </a:rPr>
              <a:t>3.5%</a:t>
            </a:r>
            <a:r>
              <a:rPr lang="en-US" sz="1400" dirty="0"/>
              <a:t> (95% CI = 3.0% - 4.2%) for </a:t>
            </a:r>
            <a:r>
              <a:rPr lang="en-US" sz="1400" i="1" dirty="0"/>
              <a:t>An. gambiae – </a:t>
            </a:r>
            <a:r>
              <a:rPr lang="en-US" sz="1400" dirty="0"/>
              <a:t>above the 2.5% target threshold</a:t>
            </a:r>
          </a:p>
          <a:p>
            <a:endParaRPr lang="en-US" sz="1400" strike="sngStrike" dirty="0"/>
          </a:p>
          <a:p>
            <a:r>
              <a:rPr lang="en-US" sz="1400" b="1" dirty="0"/>
              <a:t>There is substantial variability by cluster, however, with cumulative daily feeding rates ranging from </a:t>
            </a:r>
            <a:r>
              <a:rPr lang="en-US" sz="1400" b="1" dirty="0">
                <a:solidFill>
                  <a:srgbClr val="FF0000"/>
                </a:solidFill>
              </a:rPr>
              <a:t>0.9% </a:t>
            </a:r>
            <a:r>
              <a:rPr lang="en-US" sz="1400" b="1" dirty="0"/>
              <a:t>to </a:t>
            </a:r>
            <a:r>
              <a:rPr lang="en-US" sz="1400" b="1" dirty="0">
                <a:solidFill>
                  <a:schemeClr val="accent6"/>
                </a:solidFill>
              </a:rPr>
              <a:t>4.6%</a:t>
            </a:r>
          </a:p>
          <a:p>
            <a:endParaRPr lang="en-US" sz="1400" b="1" dirty="0">
              <a:solidFill>
                <a:schemeClr val="accent6"/>
              </a:solidFill>
              <a:highlight>
                <a:srgbClr val="FFFF00"/>
              </a:highlight>
            </a:endParaRPr>
          </a:p>
          <a:p>
            <a:r>
              <a:rPr lang="en-US" sz="1400" b="1" dirty="0"/>
              <a:t>In all, 6 out of 10 clusters met the target threshold</a:t>
            </a:r>
          </a:p>
          <a:p>
            <a:endParaRPr lang="en-US" sz="1400" strike="sngStrike" dirty="0"/>
          </a:p>
          <a:p>
            <a:r>
              <a:rPr lang="en-US" sz="1400" b="1" dirty="0"/>
              <a:t>The average feeding rate of all clusters (3.3% [2.8% - 3.9%]) also exceeds the minimum threshold</a:t>
            </a:r>
          </a:p>
          <a:p>
            <a:endParaRPr lang="en-US" sz="1400" b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AEC2DF-1D0D-4849-ACFA-BA3C14266F46}"/>
              </a:ext>
            </a:extLst>
          </p:cNvPr>
          <p:cNvCxnSpPr>
            <a:cxnSpLocks/>
          </p:cNvCxnSpPr>
          <p:nvPr/>
        </p:nvCxnSpPr>
        <p:spPr>
          <a:xfrm>
            <a:off x="942997" y="5163957"/>
            <a:ext cx="5759253" cy="0"/>
          </a:xfrm>
          <a:prstGeom prst="line">
            <a:avLst/>
          </a:prstGeom>
          <a:ln w="19050"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56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F8CF73-381F-401C-9EE0-6D4406BE6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316"/>
          <a:stretch/>
        </p:blipFill>
        <p:spPr>
          <a:xfrm>
            <a:off x="197224" y="829259"/>
            <a:ext cx="11092865" cy="424011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Female </a:t>
            </a:r>
            <a:r>
              <a:rPr lang="en-US" sz="3100" b="1" i="1" u="sng" dirty="0"/>
              <a:t>An. funestus </a:t>
            </a:r>
            <a:r>
              <a:rPr lang="en-US" sz="3100" b="1" u="sng" dirty="0"/>
              <a:t>feeding rates by ASB density</a:t>
            </a:r>
            <a:endParaRPr lang="en-US" sz="3100" b="1" i="1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3E64EF-5FF5-4277-900B-9961FCE03554}"/>
              </a:ext>
            </a:extLst>
          </p:cNvPr>
          <p:cNvSpPr txBox="1"/>
          <p:nvPr/>
        </p:nvSpPr>
        <p:spPr>
          <a:xfrm>
            <a:off x="932389" y="6258617"/>
            <a:ext cx="9982632" cy="52322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No association between weighted ASB density and feeding rates</a:t>
            </a:r>
          </a:p>
          <a:p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65F235-5D26-4840-9A3B-3D48FD14AA5F}"/>
              </a:ext>
            </a:extLst>
          </p:cNvPr>
          <p:cNvSpPr txBox="1"/>
          <p:nvPr/>
        </p:nvSpPr>
        <p:spPr>
          <a:xfrm>
            <a:off x="1069215" y="5197744"/>
            <a:ext cx="52125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Spearman's rho =      -0.2331</a:t>
            </a:r>
          </a:p>
          <a:p>
            <a:endParaRPr lang="en-US" sz="1200" dirty="0"/>
          </a:p>
          <a:p>
            <a:r>
              <a:rPr lang="en-US" sz="1200" dirty="0"/>
              <a:t>Test of Ho: </a:t>
            </a:r>
            <a:r>
              <a:rPr lang="en-US" sz="1200" dirty="0" err="1"/>
              <a:t>Anfunestusfeed</a:t>
            </a:r>
            <a:r>
              <a:rPr lang="en-US" sz="1200" dirty="0"/>
              <a:t> and </a:t>
            </a:r>
            <a:r>
              <a:rPr lang="en-US" sz="1200" dirty="0" err="1"/>
              <a:t>asb_per_cell</a:t>
            </a:r>
            <a:r>
              <a:rPr lang="en-US" sz="1200" dirty="0"/>
              <a:t> are independent</a:t>
            </a:r>
          </a:p>
          <a:p>
            <a:r>
              <a:rPr lang="en-US" sz="1200" dirty="0"/>
              <a:t>    Prob &gt; |t| =       0.3227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8A330F-3837-499B-8A67-694AC39D6218}"/>
              </a:ext>
            </a:extLst>
          </p:cNvPr>
          <p:cNvSpPr txBox="1"/>
          <p:nvPr/>
        </p:nvSpPr>
        <p:spPr>
          <a:xfrm>
            <a:off x="6561082" y="5248498"/>
            <a:ext cx="52125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Spearman's rho =      -0.1504</a:t>
            </a:r>
          </a:p>
          <a:p>
            <a:endParaRPr lang="en-US" sz="1200" dirty="0"/>
          </a:p>
          <a:p>
            <a:r>
              <a:rPr lang="en-US" sz="1200" dirty="0"/>
              <a:t>Test of Ho: </a:t>
            </a:r>
            <a:r>
              <a:rPr lang="en-US" sz="1200" dirty="0" err="1"/>
              <a:t>Anfunestusfeed</a:t>
            </a:r>
            <a:r>
              <a:rPr lang="en-US" sz="1200" dirty="0"/>
              <a:t> and </a:t>
            </a:r>
            <a:r>
              <a:rPr lang="en-US" sz="1200" dirty="0" err="1"/>
              <a:t>ASBDensityWeighted</a:t>
            </a:r>
            <a:r>
              <a:rPr lang="en-US" sz="1200" dirty="0"/>
              <a:t> are independent</a:t>
            </a:r>
          </a:p>
          <a:p>
            <a:r>
              <a:rPr lang="en-US" sz="1200" dirty="0"/>
              <a:t>    Prob &gt; |t| =       0.5263</a:t>
            </a:r>
          </a:p>
        </p:txBody>
      </p:sp>
    </p:spTree>
    <p:extLst>
      <p:ext uri="{BB962C8B-B14F-4D97-AF65-F5344CB8AC3E}">
        <p14:creationId xmlns:p14="http://schemas.microsoft.com/office/powerpoint/2010/main" val="4138216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u="sng" dirty="0"/>
              <a:t>Female </a:t>
            </a:r>
            <a:r>
              <a:rPr lang="en-US" sz="3100" b="1" i="1" u="sng" dirty="0"/>
              <a:t>An. gambiae </a:t>
            </a:r>
            <a:r>
              <a:rPr lang="en-US" sz="3100" b="1" u="sng" dirty="0"/>
              <a:t>feeding rates by ASB density</a:t>
            </a:r>
            <a:endParaRPr lang="en-US" sz="3100" b="1" i="1" u="sng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88E8B2-2B01-4F85-BBA6-351E305C4D1A}"/>
              </a:ext>
            </a:extLst>
          </p:cNvPr>
          <p:cNvSpPr txBox="1"/>
          <p:nvPr/>
        </p:nvSpPr>
        <p:spPr>
          <a:xfrm>
            <a:off x="932389" y="6258617"/>
            <a:ext cx="9982632" cy="52322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No association between weighted ASB density and feeding rates</a:t>
            </a:r>
          </a:p>
          <a:p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D29A22-1628-4855-9E88-C6D674B5DC07}"/>
              </a:ext>
            </a:extLst>
          </p:cNvPr>
          <p:cNvSpPr txBox="1"/>
          <p:nvPr/>
        </p:nvSpPr>
        <p:spPr>
          <a:xfrm>
            <a:off x="956348" y="5231167"/>
            <a:ext cx="52125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Spearman's rho =      -0.1801</a:t>
            </a:r>
          </a:p>
          <a:p>
            <a:endParaRPr lang="en-US" sz="1200" dirty="0"/>
          </a:p>
          <a:p>
            <a:r>
              <a:rPr lang="en-US" sz="1200" dirty="0"/>
              <a:t>Test of Ho: </a:t>
            </a:r>
            <a:r>
              <a:rPr lang="en-US" sz="1200" dirty="0" err="1"/>
              <a:t>Angambiaefeed</a:t>
            </a:r>
            <a:r>
              <a:rPr lang="en-US" sz="1200" dirty="0"/>
              <a:t> and </a:t>
            </a:r>
            <a:r>
              <a:rPr lang="en-US" sz="1200" dirty="0" err="1"/>
              <a:t>asb_per_cell</a:t>
            </a:r>
            <a:r>
              <a:rPr lang="en-US" sz="1200" dirty="0"/>
              <a:t> are independent    </a:t>
            </a:r>
          </a:p>
          <a:p>
            <a:r>
              <a:rPr lang="en-US" sz="1200" dirty="0"/>
              <a:t>Prob &gt; |t| =       0.4473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26A0E9-522F-41D7-87A3-ECFCEA2113DC}"/>
              </a:ext>
            </a:extLst>
          </p:cNvPr>
          <p:cNvSpPr txBox="1"/>
          <p:nvPr/>
        </p:nvSpPr>
        <p:spPr>
          <a:xfrm>
            <a:off x="6482218" y="5069194"/>
            <a:ext cx="52974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dirty="0"/>
          </a:p>
          <a:p>
            <a:r>
              <a:rPr lang="en-US" sz="1200" dirty="0"/>
              <a:t>Spearman's rho =      -0.1583</a:t>
            </a:r>
          </a:p>
          <a:p>
            <a:endParaRPr lang="en-US" sz="1200" dirty="0"/>
          </a:p>
          <a:p>
            <a:r>
              <a:rPr lang="en-US" sz="1200" dirty="0"/>
              <a:t>Test of Ho: </a:t>
            </a:r>
            <a:r>
              <a:rPr lang="en-US" sz="1200" dirty="0" err="1"/>
              <a:t>Angambiaefeed</a:t>
            </a:r>
            <a:r>
              <a:rPr lang="en-US" sz="1200" dirty="0"/>
              <a:t> and </a:t>
            </a:r>
            <a:r>
              <a:rPr lang="en-US" sz="1200" dirty="0" err="1"/>
              <a:t>weighted_asb</a:t>
            </a:r>
            <a:r>
              <a:rPr lang="en-US" sz="1200" dirty="0"/>
              <a:t> are independent</a:t>
            </a:r>
          </a:p>
          <a:p>
            <a:r>
              <a:rPr lang="en-US" sz="1200" dirty="0"/>
              <a:t>    Prob &gt; |t| =       0.5052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0176387-A067-43DC-90D9-2E741F547D17}"/>
              </a:ext>
            </a:extLst>
          </p:cNvPr>
          <p:cNvGrpSpPr/>
          <p:nvPr/>
        </p:nvGrpSpPr>
        <p:grpSpPr>
          <a:xfrm>
            <a:off x="197222" y="822235"/>
            <a:ext cx="11092865" cy="4333931"/>
            <a:chOff x="197222" y="822235"/>
            <a:chExt cx="11092865" cy="4333931"/>
          </a:xfrm>
        </p:grpSpPr>
        <p:pic>
          <p:nvPicPr>
            <p:cNvPr id="5" name="Picture 4" descr="Chart, scatter chart&#10;&#10;Description automatically generated">
              <a:extLst>
                <a:ext uri="{FF2B5EF4-FFF2-40B4-BE49-F238E27FC236}">
                  <a16:creationId xmlns:a16="http://schemas.microsoft.com/office/drawing/2014/main" id="{6A219D4E-6CAE-431B-A4C0-ED3379DCB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71" b="50000"/>
            <a:stretch/>
          </p:blipFill>
          <p:spPr>
            <a:xfrm>
              <a:off x="437737" y="822235"/>
              <a:ext cx="10611837" cy="406876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EAA03DB-0D81-4FCD-96D5-4403DACD01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6324"/>
            <a:stretch/>
          </p:blipFill>
          <p:spPr>
            <a:xfrm>
              <a:off x="197222" y="4822294"/>
              <a:ext cx="11092865" cy="3338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542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An. funestus </a:t>
            </a:r>
            <a:r>
              <a:rPr kumimoji="0" lang="en-US" sz="3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feeding by weekly rainfall </a:t>
            </a:r>
            <a:endParaRPr kumimoji="0" lang="en-US" sz="3100" b="1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73415F-D8B0-4BFD-B60C-E34575E19FCB}"/>
              </a:ext>
            </a:extLst>
          </p:cNvPr>
          <p:cNvSpPr txBox="1"/>
          <p:nvPr/>
        </p:nvSpPr>
        <p:spPr>
          <a:xfrm>
            <a:off x="657689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0.1958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      0.5420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32C41D-896C-4FF1-B92D-22CAB752E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95" y="3611284"/>
            <a:ext cx="2966275" cy="22381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7ED4A9-449A-4B66-9CB1-107103E54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470" y="3611283"/>
            <a:ext cx="2966276" cy="22381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83DD07-E3C6-4FBD-9913-42875D3C9F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4745" y="3611284"/>
            <a:ext cx="2966276" cy="22381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4EC083-A371-4011-8940-6902C4BA05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9971" y="3611283"/>
            <a:ext cx="2966276" cy="223816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CB8AF9C-F318-4EF0-82B4-476B11E75BF8}"/>
              </a:ext>
            </a:extLst>
          </p:cNvPr>
          <p:cNvSpPr txBox="1"/>
          <p:nvPr/>
        </p:nvSpPr>
        <p:spPr>
          <a:xfrm>
            <a:off x="1149795" y="76776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lag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A97469-06BE-44D1-BB0D-B4112312BEDA}"/>
              </a:ext>
            </a:extLst>
          </p:cNvPr>
          <p:cNvSpPr txBox="1"/>
          <p:nvPr/>
        </p:nvSpPr>
        <p:spPr>
          <a:xfrm>
            <a:off x="413333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1-week lag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F0C6C3-7E5E-4D8C-A803-9FE68530A7B1}"/>
              </a:ext>
            </a:extLst>
          </p:cNvPr>
          <p:cNvSpPr txBox="1"/>
          <p:nvPr/>
        </p:nvSpPr>
        <p:spPr>
          <a:xfrm>
            <a:off x="708608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2-week lag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981F2B-2DAF-4A09-A2B9-55AAA5D9335D}"/>
              </a:ext>
            </a:extLst>
          </p:cNvPr>
          <p:cNvSpPr txBox="1"/>
          <p:nvPr/>
        </p:nvSpPr>
        <p:spPr>
          <a:xfrm>
            <a:off x="10186465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3-week lag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062EF30-4156-4251-BD31-47AE51E430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95" y="1228922"/>
            <a:ext cx="2966274" cy="238236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DBD36D-F027-4127-BA5D-A0D88C5B9C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4744" y="1239950"/>
            <a:ext cx="2952542" cy="23713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35CF1D0-AEDA-4F2B-82E9-B5D57AAAE9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17286" y="1239950"/>
            <a:ext cx="2948961" cy="236845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617A79B-28FF-4E3C-ACA8-0B8FE40064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94580" y="1239949"/>
            <a:ext cx="2987786" cy="238788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584A72F-225B-4E5C-B666-B100FD30F79D}"/>
              </a:ext>
            </a:extLst>
          </p:cNvPr>
          <p:cNvSpPr txBox="1"/>
          <p:nvPr/>
        </p:nvSpPr>
        <p:spPr>
          <a:xfrm>
            <a:off x="3827281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-0.321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0.3358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B8301A-3B14-45C6-BA3B-F812740DCC7C}"/>
              </a:ext>
            </a:extLst>
          </p:cNvPr>
          <p:cNvSpPr txBox="1"/>
          <p:nvPr/>
        </p:nvSpPr>
        <p:spPr>
          <a:xfrm>
            <a:off x="6463554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-0.2516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0.4832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677900-BF61-49D0-8FB1-FF5C726A16F4}"/>
              </a:ext>
            </a:extLst>
          </p:cNvPr>
          <p:cNvSpPr txBox="1"/>
          <p:nvPr/>
        </p:nvSpPr>
        <p:spPr>
          <a:xfrm>
            <a:off x="9563930" y="593837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0.4435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|t|= 0.2318</a:t>
            </a:r>
          </a:p>
        </p:txBody>
      </p:sp>
    </p:spTree>
    <p:extLst>
      <p:ext uri="{BB962C8B-B14F-4D97-AF65-F5344CB8AC3E}">
        <p14:creationId xmlns:p14="http://schemas.microsoft.com/office/powerpoint/2010/main" val="76513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314A85-A73C-411B-A8AB-94D13ECDD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19" y="3608117"/>
            <a:ext cx="2967303" cy="2241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1D832B-ECEA-41AD-AC0E-34A609C4C3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027" y="3605625"/>
            <a:ext cx="2976813" cy="22413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A38325-7B4D-44F0-8D2E-31CDDF540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559" y="3605625"/>
            <a:ext cx="2967303" cy="22413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588472-6B44-46CF-9E3F-0C760D8F3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5617" y="3605625"/>
            <a:ext cx="2967303" cy="22413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B8E635-F58F-486C-9617-2910E93ACA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94" y="1226159"/>
            <a:ext cx="2973155" cy="238788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798105-D186-4C7E-8EBB-2DCC1CDCD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5188" y="1230234"/>
            <a:ext cx="2973155" cy="23878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5FB282-6607-4175-B262-C8C45D5AC0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4744" y="1237074"/>
            <a:ext cx="2973155" cy="238788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3746061-9830-4AB2-87D3-9B39EBF5F2B3}"/>
              </a:ext>
            </a:extLst>
          </p:cNvPr>
          <p:cNvSpPr txBox="1">
            <a:spLocks/>
          </p:cNvSpPr>
          <p:nvPr/>
        </p:nvSpPr>
        <p:spPr>
          <a:xfrm>
            <a:off x="83127" y="76163"/>
            <a:ext cx="9929091" cy="791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An. funestus </a:t>
            </a:r>
            <a:r>
              <a:rPr kumimoji="0" lang="en-US" sz="3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abundance</a:t>
            </a:r>
            <a:r>
              <a:rPr kumimoji="0" lang="en-US" sz="31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3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by weekly rainfall </a:t>
            </a:r>
            <a:endParaRPr kumimoji="0" lang="en-US" sz="3100" b="1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B8AF9C-F318-4EF0-82B4-476B11E75BF8}"/>
              </a:ext>
            </a:extLst>
          </p:cNvPr>
          <p:cNvSpPr txBox="1"/>
          <p:nvPr/>
        </p:nvSpPr>
        <p:spPr>
          <a:xfrm>
            <a:off x="1149795" y="76776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lag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A97469-06BE-44D1-BB0D-B4112312BEDA}"/>
              </a:ext>
            </a:extLst>
          </p:cNvPr>
          <p:cNvSpPr txBox="1"/>
          <p:nvPr/>
        </p:nvSpPr>
        <p:spPr>
          <a:xfrm>
            <a:off x="413333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1-week lag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F0C6C3-7E5E-4D8C-A803-9FE68530A7B1}"/>
              </a:ext>
            </a:extLst>
          </p:cNvPr>
          <p:cNvSpPr txBox="1"/>
          <p:nvPr/>
        </p:nvSpPr>
        <p:spPr>
          <a:xfrm>
            <a:off x="7086089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2-week lag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981F2B-2DAF-4A09-A2B9-55AAA5D9335D}"/>
              </a:ext>
            </a:extLst>
          </p:cNvPr>
          <p:cNvSpPr txBox="1"/>
          <p:nvPr/>
        </p:nvSpPr>
        <p:spPr>
          <a:xfrm>
            <a:off x="10186465" y="767765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3-week lag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25317F5-B155-494E-AC85-046262DC83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98470" y="1239950"/>
            <a:ext cx="2980872" cy="238236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D92324A-FA29-4F3B-8F65-AF30844B9050}"/>
              </a:ext>
            </a:extLst>
          </p:cNvPr>
          <p:cNvSpPr txBox="1"/>
          <p:nvPr/>
        </p:nvSpPr>
        <p:spPr>
          <a:xfrm>
            <a:off x="657689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0.189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0.5573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E23026-7EC6-44E3-9827-4E36D42C32CE}"/>
              </a:ext>
            </a:extLst>
          </p:cNvPr>
          <p:cNvSpPr txBox="1"/>
          <p:nvPr/>
        </p:nvSpPr>
        <p:spPr>
          <a:xfrm>
            <a:off x="3827281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0.1489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0.6622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68DFE4-34CE-4EAD-AB74-E3EF81C6A0EB}"/>
              </a:ext>
            </a:extLst>
          </p:cNvPr>
          <p:cNvSpPr txBox="1"/>
          <p:nvPr/>
        </p:nvSpPr>
        <p:spPr>
          <a:xfrm>
            <a:off x="6463554" y="593461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0.3129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 = 0.3787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B94A41-6495-48BC-AE9B-69F22AA4629E}"/>
              </a:ext>
            </a:extLst>
          </p:cNvPr>
          <p:cNvSpPr txBox="1"/>
          <p:nvPr/>
        </p:nvSpPr>
        <p:spPr>
          <a:xfrm>
            <a:off x="9563930" y="5938370"/>
            <a:ext cx="2440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Spearman's rho = 0.5774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 &gt; |t|= 0.1035</a:t>
            </a:r>
          </a:p>
        </p:txBody>
      </p:sp>
    </p:spTree>
    <p:extLst>
      <p:ext uri="{BB962C8B-B14F-4D97-AF65-F5344CB8AC3E}">
        <p14:creationId xmlns:p14="http://schemas.microsoft.com/office/powerpoint/2010/main" val="3976827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_Security xmlns="b498c47c-7c4e-48fe-a6e3-d56c7096dc2e" xsi:nil="true"/>
    <Doc_Archive xmlns="b498c47c-7c4e-48fe-a6e3-d56c7096dc2e">true</Doc_Archive>
    <Doc_Status xmlns="b498c47c-7c4e-48fe-a6e3-d56c7096dc2e" xsi:nil="true"/>
    <TaxCatchAll xmlns="db34223c-05cb-4c59-abce-7fba8e81b2b1" xsi:nil="true"/>
    <lcf76f155ced4ddcb4097134ff3c332f xmlns="b498c47c-7c4e-48fe-a6e3-d56c7096dc2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90BF2CD7DF794D91C1339625C4CB1E" ma:contentTypeVersion="19" ma:contentTypeDescription="Create a new document." ma:contentTypeScope="" ma:versionID="68ffef715f8629f6f7f645fafd38f7ed">
  <xsd:schema xmlns:xsd="http://www.w3.org/2001/XMLSchema" xmlns:xs="http://www.w3.org/2001/XMLSchema" xmlns:p="http://schemas.microsoft.com/office/2006/metadata/properties" xmlns:ns2="b498c47c-7c4e-48fe-a6e3-d56c7096dc2e" xmlns:ns3="dc667429-efbf-418b-b7f1-6a72bb63c853" xmlns:ns4="db34223c-05cb-4c59-abce-7fba8e81b2b1" targetNamespace="http://schemas.microsoft.com/office/2006/metadata/properties" ma:root="true" ma:fieldsID="0da1c0449f63ad576c9581d80c11d16f" ns2:_="" ns3:_="" ns4:_="">
    <xsd:import namespace="b498c47c-7c4e-48fe-a6e3-d56c7096dc2e"/>
    <xsd:import namespace="dc667429-efbf-418b-b7f1-6a72bb63c853"/>
    <xsd:import namespace="db34223c-05cb-4c59-abce-7fba8e81b2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Doc_Status" minOccurs="0"/>
                <xsd:element ref="ns2:Doc_Security" minOccurs="0"/>
                <xsd:element ref="ns2:Doc_Archiv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8c47c-7c4e-48fe-a6e3-d56c7096dc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oc_Status" ma:index="18" nillable="true" ma:displayName="Doc_Status" ma:format="Dropdown" ma:internalName="Doc_Status">
      <xsd:simpleType>
        <xsd:restriction base="dms:Choice">
          <xsd:enumeration value="Draft"/>
          <xsd:enumeration value="Final"/>
          <xsd:enumeration value="N/A"/>
        </xsd:restriction>
      </xsd:simpleType>
    </xsd:element>
    <xsd:element name="Doc_Security" ma:index="19" nillable="true" ma:displayName="Doc_Security" ma:format="Dropdown" ma:internalName="Doc_Security">
      <xsd:simpleType>
        <xsd:restriction base="dms:Choice">
          <xsd:enumeration value="Public"/>
          <xsd:enumeration value="Confidential"/>
          <xsd:enumeration value="Restricted"/>
          <xsd:enumeration value="N/A"/>
        </xsd:restriction>
      </xsd:simpleType>
    </xsd:element>
    <xsd:element name="Doc_Archive" ma:index="20" nillable="true" ma:displayName="Doc_Archive" ma:default="1" ma:internalName="Doc_Archive">
      <xsd:simpleType>
        <xsd:restriction base="dms:Boolean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e10342f-3527-4dcd-ac28-e59db492a80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667429-efbf-418b-b7f1-6a72bb63c853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34223c-05cb-4c59-abce-7fba8e81b2b1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f480af15-5643-4cb1-95f6-4ac1940eafbe}" ma:internalName="TaxCatchAll" ma:showField="CatchAllData" ma:web="1d42f3be-e795-40ad-9dd6-d5f560ff3e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070658-2F73-4980-A48C-F026C08B82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0E3FA5-5F3C-40AC-936A-24147EC8E707}">
  <ds:schemaRefs>
    <ds:schemaRef ds:uri="http://schemas.microsoft.com/office/2006/metadata/properties"/>
    <ds:schemaRef ds:uri="http://schemas.microsoft.com/office/infopath/2007/PartnerControls"/>
    <ds:schemaRef ds:uri="b498c47c-7c4e-48fe-a6e3-d56c7096dc2e"/>
    <ds:schemaRef ds:uri="db34223c-05cb-4c59-abce-7fba8e81b2b1"/>
  </ds:schemaRefs>
</ds:datastoreItem>
</file>

<file path=customXml/itemProps3.xml><?xml version="1.0" encoding="utf-8"?>
<ds:datastoreItem xmlns:ds="http://schemas.openxmlformats.org/officeDocument/2006/customXml" ds:itemID="{D34A19BA-1CD9-406B-89E8-66C456895A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8c47c-7c4e-48fe-a6e3-d56c7096dc2e"/>
    <ds:schemaRef ds:uri="dc667429-efbf-418b-b7f1-6a72bb63c853"/>
    <ds:schemaRef ds:uri="db34223c-05cb-4c59-abce-7fba8e81b2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9793</TotalTime>
  <Words>1666</Words>
  <Application>Microsoft Office PowerPoint</Application>
  <PresentationFormat>Widescreen</PresentationFormat>
  <Paragraphs>233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Wagman</dc:creator>
  <cp:lastModifiedBy>Joe Wagman</cp:lastModifiedBy>
  <cp:revision>30</cp:revision>
  <dcterms:created xsi:type="dcterms:W3CDTF">2022-01-24T12:08:28Z</dcterms:created>
  <dcterms:modified xsi:type="dcterms:W3CDTF">2022-10-29T23:26:32Z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0x010100AD90BF2CD7DF794D91C1339625C4CB1E</vt:lpwstr>
  </property>
</Properties>
</file>