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4" r:id="rId2"/>
    <p:sldId id="259" r:id="rId3"/>
    <p:sldId id="266" r:id="rId4"/>
    <p:sldId id="26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7"/>
    <p:restoredTop sz="94699"/>
  </p:normalViewPr>
  <p:slideViewPr>
    <p:cSldViewPr snapToGrid="0" snapToObjects="1">
      <p:cViewPr varScale="1">
        <p:scale>
          <a:sx n="100" d="100"/>
          <a:sy n="100" d="100"/>
        </p:scale>
        <p:origin x="84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CEC613-FF2C-42C9-AD4E-66522AAAF52E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4EB80-C8C6-47C9-A6D2-9E376C9F5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2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E6F8E2-4181-0143-96F7-518AD7D318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1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5642B-1C71-5F45-8AA2-4067D370AB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189FA1-690B-F441-A586-130DC2B1C7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4E1F8-6A6C-4F40-8B39-C68E4A812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D7994-0CEA-1D47-9719-154CFC79F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406C6-BF20-224E-B00C-319C513B5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06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F77C7-6DA2-0E48-8F5E-65965D85A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8C6C67-B0AE-AC47-BE11-7A28DC2383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95D73-3786-F94E-9901-A85F3EBB7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D3F63-38F6-D641-A316-302C7D7D0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5AB15-6C28-C948-98E0-3A766A37B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1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038B4F-420A-1744-9390-B4EDDDCE44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4AB0F2-6BAA-774D-B442-5D4C4115F1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62345-8CD9-4945-8934-FEE71073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648C0B-AE0D-6947-8BAC-7D24A7369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DC5CB-220D-584C-A9A5-EAFC0875C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92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4CD5A-F64D-434E-9F6C-162BA4080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8EC872-8CF9-C34B-916B-E60613BE5B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5E679-75ED-DA48-986E-55B25CE08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EC37B-BB60-484A-B9DD-4DB3A3241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625F6-E52D-FD43-876A-1DD9FCF15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69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9D8EA-ADDE-D94F-B14F-9FA25DE26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78F75A-A676-584C-9825-88E316B507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EAB5B-7D25-2643-A44E-0F946A2C2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EE17D8-5D48-DB47-91B3-DA5F9AA81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6F99DE-DDFB-8E48-8521-89E4FB15A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47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A6511-C110-734C-AACB-041DF5B0D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8263D-14C6-5545-BAC9-6327A78EF3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6F8963-6737-9144-BD80-1DE155D273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C5B7E-7316-4848-B5EA-F70379071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DC044C-C395-604A-A1FA-5A91FA3B0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35934E-1547-3D4E-A0C4-79647B6AB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9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C14C8-F967-144E-9771-A66CA9F99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46A56A-5831-AC41-BFF7-82209D399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6D6E5C-3E33-834E-B9DC-22D8E0D1ED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AC8218-A72D-A740-BC97-1C4314E6CC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1503E1-BA65-5C4D-9198-E86866DB1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6761FAB-9D5C-9547-B0B6-63608F4EF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7AD81B-8E10-BA4F-B0AF-071652B5C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D1129F-28E7-1843-8D8E-ED4921509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04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0E90B-560C-7949-82CB-80B9334CE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E47372-7E72-EE49-AC35-3AB5E8BCD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019DAF-6711-7240-9FB5-E943322D5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281427-BCAE-1541-A80C-DD552EA2D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59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ECFA85-F051-2A42-BE78-B49C9B9AE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8F3326-9D2E-E54F-9668-B3691C1D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8B658C-07D1-1246-BD3C-A2311E0C8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47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F0FC1-6927-C74E-8981-436D2B139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0097B-F592-D848-8941-906772C57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98BFCE-D782-364D-AEA2-D185FD192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1286A-DE22-9940-886B-DEFC291EB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1C8EA9-A80D-5D44-8249-1B8C6D586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81103-F6D7-AA44-B901-0547E3E4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05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CDD04-F14F-3242-9E74-B691C724E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167238-4387-F24D-9EBE-B801636FB7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941E2-8EB7-D248-BDFA-2BBE277A50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7D2AA-F1EE-044C-B75E-3DA15DC2E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581A4C-D50D-AB4E-9AF6-B6AFA7AAF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9DC9BA-BB1E-0A4A-B9CB-35F77F001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60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176886-FF47-9846-8136-D2EAA58B8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DC6663-8FAF-2A41-9779-121613BD3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AFF46-4794-DF46-9374-0F7DFD99D5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4F23B-04E9-2149-9D4A-6C38694B5AF4}" type="datetimeFigureOut">
              <a:rPr lang="en-US" smtClean="0"/>
              <a:t>1/10/2022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B5F89-A82F-7C4E-9C87-6A51588BB5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5CBEC-5260-2C4A-B38E-73006C85A6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53353-EFC4-C54A-A24A-96C7E41F24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289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688ABC2-EE39-8E4F-8D95-7B05C766B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70" y="2352675"/>
            <a:ext cx="5410200" cy="31877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38C62545-15DE-45AE-BB6F-94EB85454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019300" cy="533400"/>
          </a:xfrm>
        </p:spPr>
        <p:txBody>
          <a:bodyPr>
            <a:normAutofit/>
          </a:bodyPr>
          <a:lstStyle/>
          <a:p>
            <a:r>
              <a:rPr lang="en-US" sz="1200" b="1" dirty="0"/>
              <a:t>Supplemental Figure  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DDE36B-4B4D-4C4F-8CA1-2A710C816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6075" y="2352675"/>
            <a:ext cx="5410200" cy="31877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63E1BAC-78C5-4114-981D-8B2C0DD03336}"/>
              </a:ext>
            </a:extLst>
          </p:cNvPr>
          <p:cNvSpPr txBox="1">
            <a:spLocks/>
          </p:cNvSpPr>
          <p:nvPr/>
        </p:nvSpPr>
        <p:spPr>
          <a:xfrm>
            <a:off x="-1" y="1419225"/>
            <a:ext cx="866775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/>
              <a:t>A.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2A59E3A-B6F8-42A6-8314-3622A7F854D3}"/>
              </a:ext>
            </a:extLst>
          </p:cNvPr>
          <p:cNvSpPr txBox="1">
            <a:spLocks/>
          </p:cNvSpPr>
          <p:nvPr/>
        </p:nvSpPr>
        <p:spPr>
          <a:xfrm>
            <a:off x="6143625" y="1419225"/>
            <a:ext cx="866775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/>
              <a:t>B.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4CFABA7D-1B06-4849-A984-694FEA190F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718438"/>
              </p:ext>
            </p:extLst>
          </p:nvPr>
        </p:nvGraphicFramePr>
        <p:xfrm>
          <a:off x="95250" y="5353685"/>
          <a:ext cx="458152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775">
                  <a:extLst>
                    <a:ext uri="{9D8B030D-6E8A-4147-A177-3AD203B41FA5}">
                      <a16:colId xmlns:a16="http://schemas.microsoft.com/office/drawing/2014/main" val="3945676003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4169514378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137286356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val="201815343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1191856883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3523340916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3305778236"/>
                    </a:ext>
                  </a:extLst>
                </a:gridCol>
              </a:tblGrid>
              <a:tr h="203976">
                <a:tc gridSpan="7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Number at risk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WT/VUS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615969"/>
                  </a:ext>
                </a:extLst>
              </a:tr>
              <a:tr h="209691">
                <a:tc>
                  <a:txBody>
                    <a:bodyPr/>
                    <a:lstStyle/>
                    <a:p>
                      <a:r>
                        <a:rPr lang="en-US" sz="800" dirty="0"/>
                        <a:t>Deleterious Mut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57451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F52AFAE-BA6B-4645-A24A-965FD6524D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626342"/>
              </p:ext>
            </p:extLst>
          </p:nvPr>
        </p:nvGraphicFramePr>
        <p:xfrm>
          <a:off x="6143625" y="5367020"/>
          <a:ext cx="458152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775">
                  <a:extLst>
                    <a:ext uri="{9D8B030D-6E8A-4147-A177-3AD203B41FA5}">
                      <a16:colId xmlns:a16="http://schemas.microsoft.com/office/drawing/2014/main" val="3945676003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4169514378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137286356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val="201815343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1191856883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3523340916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3305778236"/>
                    </a:ext>
                  </a:extLst>
                </a:gridCol>
              </a:tblGrid>
              <a:tr h="203976">
                <a:tc gridSpan="7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Number at risk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WT/VUS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615969"/>
                  </a:ext>
                </a:extLst>
              </a:tr>
              <a:tr h="209691">
                <a:tc>
                  <a:txBody>
                    <a:bodyPr/>
                    <a:lstStyle/>
                    <a:p>
                      <a:r>
                        <a:rPr lang="en-US" sz="800" dirty="0"/>
                        <a:t>Deleterious Mut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574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264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A83D95F-CBFB-9048-AF0D-505B51E49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5" y="2549525"/>
            <a:ext cx="5410200" cy="3187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38E58C-4CA7-49AD-9488-18296D4E41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2549525"/>
            <a:ext cx="5410200" cy="31877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8A24C6F-D72E-427B-B9BE-AF83BF7CF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019300" cy="533400"/>
          </a:xfrm>
        </p:spPr>
        <p:txBody>
          <a:bodyPr>
            <a:normAutofit/>
          </a:bodyPr>
          <a:lstStyle/>
          <a:p>
            <a:r>
              <a:rPr lang="en-US" sz="1200" b="1" dirty="0"/>
              <a:t>Supplemental Figure  2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B88A642-1A8B-489E-95A2-F8CBC74B95D3}"/>
              </a:ext>
            </a:extLst>
          </p:cNvPr>
          <p:cNvSpPr txBox="1">
            <a:spLocks/>
          </p:cNvSpPr>
          <p:nvPr/>
        </p:nvSpPr>
        <p:spPr>
          <a:xfrm>
            <a:off x="-1" y="1419225"/>
            <a:ext cx="866775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/>
              <a:t>A.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EC0BB7F-380B-4644-8984-B4E573AD52CE}"/>
              </a:ext>
            </a:extLst>
          </p:cNvPr>
          <p:cNvSpPr txBox="1">
            <a:spLocks/>
          </p:cNvSpPr>
          <p:nvPr/>
        </p:nvSpPr>
        <p:spPr>
          <a:xfrm>
            <a:off x="6286500" y="1419225"/>
            <a:ext cx="866775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/>
              <a:t>B.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DBCCFB2-CAB2-4AE4-8518-42052E5C3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983090"/>
              </p:ext>
            </p:extLst>
          </p:nvPr>
        </p:nvGraphicFramePr>
        <p:xfrm>
          <a:off x="95250" y="5553710"/>
          <a:ext cx="458152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775">
                  <a:extLst>
                    <a:ext uri="{9D8B030D-6E8A-4147-A177-3AD203B41FA5}">
                      <a16:colId xmlns:a16="http://schemas.microsoft.com/office/drawing/2014/main" val="3945676003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4169514378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137286356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val="201815343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1191856883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3523340916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3305778236"/>
                    </a:ext>
                  </a:extLst>
                </a:gridCol>
              </a:tblGrid>
              <a:tr h="203976">
                <a:tc gridSpan="7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Number at risk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WT/VUS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615969"/>
                  </a:ext>
                </a:extLst>
              </a:tr>
              <a:tr h="209691">
                <a:tc>
                  <a:txBody>
                    <a:bodyPr/>
                    <a:lstStyle/>
                    <a:p>
                      <a:r>
                        <a:rPr lang="en-US" sz="800" dirty="0"/>
                        <a:t>Deleterious Mut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57451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9B29B84-C690-4C07-B329-ACC8A842D0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901579"/>
              </p:ext>
            </p:extLst>
          </p:nvPr>
        </p:nvGraphicFramePr>
        <p:xfrm>
          <a:off x="6286500" y="5554345"/>
          <a:ext cx="4581525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6775">
                  <a:extLst>
                    <a:ext uri="{9D8B030D-6E8A-4147-A177-3AD203B41FA5}">
                      <a16:colId xmlns:a16="http://schemas.microsoft.com/office/drawing/2014/main" val="3945676003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val="4169514378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137286356"/>
                    </a:ext>
                  </a:extLst>
                </a:gridCol>
                <a:gridCol w="666750">
                  <a:extLst>
                    <a:ext uri="{9D8B030D-6E8A-4147-A177-3AD203B41FA5}">
                      <a16:colId xmlns:a16="http://schemas.microsoft.com/office/drawing/2014/main" val="201815343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1191856883"/>
                    </a:ext>
                  </a:extLst>
                </a:gridCol>
                <a:gridCol w="638175">
                  <a:extLst>
                    <a:ext uri="{9D8B030D-6E8A-4147-A177-3AD203B41FA5}">
                      <a16:colId xmlns:a16="http://schemas.microsoft.com/office/drawing/2014/main" val="3523340916"/>
                    </a:ext>
                  </a:extLst>
                </a:gridCol>
                <a:gridCol w="409575">
                  <a:extLst>
                    <a:ext uri="{9D8B030D-6E8A-4147-A177-3AD203B41FA5}">
                      <a16:colId xmlns:a16="http://schemas.microsoft.com/office/drawing/2014/main" val="3305778236"/>
                    </a:ext>
                  </a:extLst>
                </a:gridCol>
              </a:tblGrid>
              <a:tr h="203976">
                <a:tc gridSpan="7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Number at risk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WT/VUS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615969"/>
                  </a:ext>
                </a:extLst>
              </a:tr>
              <a:tr h="209691">
                <a:tc>
                  <a:txBody>
                    <a:bodyPr/>
                    <a:lstStyle/>
                    <a:p>
                      <a:r>
                        <a:rPr lang="en-US" sz="800" dirty="0"/>
                        <a:t>Deleterious Mut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574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273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42C7F7-4C8C-6848-ACC2-D21AF2871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292" y="2481263"/>
            <a:ext cx="5422900" cy="32004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60154F1-EF9A-42F3-9986-3B01076F2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019300" cy="533400"/>
          </a:xfrm>
        </p:spPr>
        <p:txBody>
          <a:bodyPr>
            <a:normAutofit/>
          </a:bodyPr>
          <a:lstStyle/>
          <a:p>
            <a:r>
              <a:rPr lang="en-US" sz="1200" b="1" dirty="0"/>
              <a:t>Supplemental Figure  3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E1B75D0-DCAE-43B2-9AC9-D75ECCF79F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512685"/>
              </p:ext>
            </p:extLst>
          </p:nvPr>
        </p:nvGraphicFramePr>
        <p:xfrm>
          <a:off x="304799" y="5525135"/>
          <a:ext cx="5000626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065">
                  <a:extLst>
                    <a:ext uri="{9D8B030D-6E8A-4147-A177-3AD203B41FA5}">
                      <a16:colId xmlns:a16="http://schemas.microsoft.com/office/drawing/2014/main" val="3945676003"/>
                    </a:ext>
                  </a:extLst>
                </a:gridCol>
                <a:gridCol w="654968">
                  <a:extLst>
                    <a:ext uri="{9D8B030D-6E8A-4147-A177-3AD203B41FA5}">
                      <a16:colId xmlns:a16="http://schemas.microsoft.com/office/drawing/2014/main" val="4169514378"/>
                    </a:ext>
                  </a:extLst>
                </a:gridCol>
                <a:gridCol w="635847">
                  <a:extLst>
                    <a:ext uri="{9D8B030D-6E8A-4147-A177-3AD203B41FA5}">
                      <a16:colId xmlns:a16="http://schemas.microsoft.com/office/drawing/2014/main" val="3137286356"/>
                    </a:ext>
                  </a:extLst>
                </a:gridCol>
                <a:gridCol w="711734">
                  <a:extLst>
                    <a:ext uri="{9D8B030D-6E8A-4147-A177-3AD203B41FA5}">
                      <a16:colId xmlns:a16="http://schemas.microsoft.com/office/drawing/2014/main" val="2018153432"/>
                    </a:ext>
                  </a:extLst>
                </a:gridCol>
                <a:gridCol w="573084">
                  <a:extLst>
                    <a:ext uri="{9D8B030D-6E8A-4147-A177-3AD203B41FA5}">
                      <a16:colId xmlns:a16="http://schemas.microsoft.com/office/drawing/2014/main" val="1191856883"/>
                    </a:ext>
                  </a:extLst>
                </a:gridCol>
                <a:gridCol w="563842">
                  <a:extLst>
                    <a:ext uri="{9D8B030D-6E8A-4147-A177-3AD203B41FA5}">
                      <a16:colId xmlns:a16="http://schemas.microsoft.com/office/drawing/2014/main" val="3523340916"/>
                    </a:ext>
                  </a:extLst>
                </a:gridCol>
                <a:gridCol w="915086">
                  <a:extLst>
                    <a:ext uri="{9D8B030D-6E8A-4147-A177-3AD203B41FA5}">
                      <a16:colId xmlns:a16="http://schemas.microsoft.com/office/drawing/2014/main" val="3305778236"/>
                    </a:ext>
                  </a:extLst>
                </a:gridCol>
              </a:tblGrid>
              <a:tr h="203976">
                <a:tc gridSpan="7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Number at risk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DDR Mut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615969"/>
                  </a:ext>
                </a:extLst>
              </a:tr>
              <a:tr h="209691">
                <a:tc>
                  <a:txBody>
                    <a:bodyPr/>
                    <a:lstStyle/>
                    <a:p>
                      <a:r>
                        <a:rPr lang="en-US" sz="800" dirty="0"/>
                        <a:t>Rt Resistance Mut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574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0331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61A67-EB6B-A842-A230-E59FBCAB8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057400" cy="533400"/>
          </a:xfrm>
        </p:spPr>
        <p:txBody>
          <a:bodyPr>
            <a:normAutofit/>
          </a:bodyPr>
          <a:lstStyle/>
          <a:p>
            <a:r>
              <a:rPr lang="en-US" sz="1200" b="1" dirty="0"/>
              <a:t>Supplemental Figure 4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E213C55-621D-441E-823D-EDCA8984741F}"/>
              </a:ext>
            </a:extLst>
          </p:cNvPr>
          <p:cNvSpPr txBox="1">
            <a:spLocks/>
          </p:cNvSpPr>
          <p:nvPr/>
        </p:nvSpPr>
        <p:spPr>
          <a:xfrm>
            <a:off x="-1" y="1419225"/>
            <a:ext cx="866775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/>
              <a:t>A.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1D7AA22-7A85-4049-9AB2-B085935E0E6B}"/>
              </a:ext>
            </a:extLst>
          </p:cNvPr>
          <p:cNvSpPr txBox="1">
            <a:spLocks/>
          </p:cNvSpPr>
          <p:nvPr/>
        </p:nvSpPr>
        <p:spPr>
          <a:xfrm>
            <a:off x="5910262" y="1419225"/>
            <a:ext cx="866775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/>
              <a:t>B.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42CF07-ADAC-43EA-BA72-38A8F208AF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234" y="2251075"/>
            <a:ext cx="5410200" cy="3187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463B28-B9B6-403E-9012-7CD8A7E0E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3650" y="2251075"/>
            <a:ext cx="5410200" cy="3187700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DCD835A-32DC-4F70-8959-E97F64C33B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530928"/>
              </p:ext>
            </p:extLst>
          </p:nvPr>
        </p:nvGraphicFramePr>
        <p:xfrm>
          <a:off x="95250" y="5239385"/>
          <a:ext cx="4705349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201">
                  <a:extLst>
                    <a:ext uri="{9D8B030D-6E8A-4147-A177-3AD203B41FA5}">
                      <a16:colId xmlns:a16="http://schemas.microsoft.com/office/drawing/2014/main" val="3945676003"/>
                    </a:ext>
                  </a:extLst>
                </a:gridCol>
                <a:gridCol w="616293">
                  <a:extLst>
                    <a:ext uri="{9D8B030D-6E8A-4147-A177-3AD203B41FA5}">
                      <a16:colId xmlns:a16="http://schemas.microsoft.com/office/drawing/2014/main" val="4169514378"/>
                    </a:ext>
                  </a:extLst>
                </a:gridCol>
                <a:gridCol w="772812">
                  <a:extLst>
                    <a:ext uri="{9D8B030D-6E8A-4147-A177-3AD203B41FA5}">
                      <a16:colId xmlns:a16="http://schemas.microsoft.com/office/drawing/2014/main" val="3137286356"/>
                    </a:ext>
                  </a:extLst>
                </a:gridCol>
                <a:gridCol w="684770">
                  <a:extLst>
                    <a:ext uri="{9D8B030D-6E8A-4147-A177-3AD203B41FA5}">
                      <a16:colId xmlns:a16="http://schemas.microsoft.com/office/drawing/2014/main" val="2018153432"/>
                    </a:ext>
                  </a:extLst>
                </a:gridCol>
                <a:gridCol w="665205">
                  <a:extLst>
                    <a:ext uri="{9D8B030D-6E8A-4147-A177-3AD203B41FA5}">
                      <a16:colId xmlns:a16="http://schemas.microsoft.com/office/drawing/2014/main" val="1191856883"/>
                    </a:ext>
                  </a:extLst>
                </a:gridCol>
                <a:gridCol w="655423">
                  <a:extLst>
                    <a:ext uri="{9D8B030D-6E8A-4147-A177-3AD203B41FA5}">
                      <a16:colId xmlns:a16="http://schemas.microsoft.com/office/drawing/2014/main" val="3523340916"/>
                    </a:ext>
                  </a:extLst>
                </a:gridCol>
                <a:gridCol w="420645">
                  <a:extLst>
                    <a:ext uri="{9D8B030D-6E8A-4147-A177-3AD203B41FA5}">
                      <a16:colId xmlns:a16="http://schemas.microsoft.com/office/drawing/2014/main" val="3305778236"/>
                    </a:ext>
                  </a:extLst>
                </a:gridCol>
              </a:tblGrid>
              <a:tr h="203976">
                <a:tc gridSpan="7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Number at risk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WT/VUS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9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615969"/>
                  </a:ext>
                </a:extLst>
              </a:tr>
              <a:tr h="209691">
                <a:tc>
                  <a:txBody>
                    <a:bodyPr/>
                    <a:lstStyle/>
                    <a:p>
                      <a:r>
                        <a:rPr lang="en-US" sz="800" dirty="0"/>
                        <a:t>Deleterious Mut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574510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E9CEE5D-FD51-4ABC-BE9E-BFA3467591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283792"/>
              </p:ext>
            </p:extLst>
          </p:nvPr>
        </p:nvGraphicFramePr>
        <p:xfrm>
          <a:off x="5848351" y="5230495"/>
          <a:ext cx="4705349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201">
                  <a:extLst>
                    <a:ext uri="{9D8B030D-6E8A-4147-A177-3AD203B41FA5}">
                      <a16:colId xmlns:a16="http://schemas.microsoft.com/office/drawing/2014/main" val="3945676003"/>
                    </a:ext>
                  </a:extLst>
                </a:gridCol>
                <a:gridCol w="616293">
                  <a:extLst>
                    <a:ext uri="{9D8B030D-6E8A-4147-A177-3AD203B41FA5}">
                      <a16:colId xmlns:a16="http://schemas.microsoft.com/office/drawing/2014/main" val="4169514378"/>
                    </a:ext>
                  </a:extLst>
                </a:gridCol>
                <a:gridCol w="772812">
                  <a:extLst>
                    <a:ext uri="{9D8B030D-6E8A-4147-A177-3AD203B41FA5}">
                      <a16:colId xmlns:a16="http://schemas.microsoft.com/office/drawing/2014/main" val="3137286356"/>
                    </a:ext>
                  </a:extLst>
                </a:gridCol>
                <a:gridCol w="684770">
                  <a:extLst>
                    <a:ext uri="{9D8B030D-6E8A-4147-A177-3AD203B41FA5}">
                      <a16:colId xmlns:a16="http://schemas.microsoft.com/office/drawing/2014/main" val="2018153432"/>
                    </a:ext>
                  </a:extLst>
                </a:gridCol>
                <a:gridCol w="665205">
                  <a:extLst>
                    <a:ext uri="{9D8B030D-6E8A-4147-A177-3AD203B41FA5}">
                      <a16:colId xmlns:a16="http://schemas.microsoft.com/office/drawing/2014/main" val="1191856883"/>
                    </a:ext>
                  </a:extLst>
                </a:gridCol>
                <a:gridCol w="655423">
                  <a:extLst>
                    <a:ext uri="{9D8B030D-6E8A-4147-A177-3AD203B41FA5}">
                      <a16:colId xmlns:a16="http://schemas.microsoft.com/office/drawing/2014/main" val="3523340916"/>
                    </a:ext>
                  </a:extLst>
                </a:gridCol>
                <a:gridCol w="420645">
                  <a:extLst>
                    <a:ext uri="{9D8B030D-6E8A-4147-A177-3AD203B41FA5}">
                      <a16:colId xmlns:a16="http://schemas.microsoft.com/office/drawing/2014/main" val="3305778236"/>
                    </a:ext>
                  </a:extLst>
                </a:gridCol>
              </a:tblGrid>
              <a:tr h="203976">
                <a:tc gridSpan="7"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tx1"/>
                          </a:solidFill>
                        </a:rPr>
                        <a:t>Number at risk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2962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800" dirty="0"/>
                        <a:t>WT/VUS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615969"/>
                  </a:ext>
                </a:extLst>
              </a:tr>
              <a:tr h="209691">
                <a:tc>
                  <a:txBody>
                    <a:bodyPr/>
                    <a:lstStyle/>
                    <a:p>
                      <a:r>
                        <a:rPr lang="en-US" sz="800" dirty="0"/>
                        <a:t>Deleterious Mut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-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5745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656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165</Words>
  <Application>Microsoft Office PowerPoint</Application>
  <PresentationFormat>Widescreen</PresentationFormat>
  <Paragraphs>116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Supplemental Figure  1</vt:lpstr>
      <vt:lpstr>Supplemental Figure  2</vt:lpstr>
      <vt:lpstr>Supplemental Figure  3</vt:lpstr>
      <vt:lpstr>Supplemental Figure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Shaverdian, Narek/Radiation Oncology</cp:lastModifiedBy>
  <cp:revision>13</cp:revision>
  <dcterms:created xsi:type="dcterms:W3CDTF">2021-08-29T18:30:21Z</dcterms:created>
  <dcterms:modified xsi:type="dcterms:W3CDTF">2022-01-10T14:38:44Z</dcterms:modified>
</cp:coreProperties>
</file>