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9CB24-38C3-79AE-2143-B5A4997B13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99DB5B-DF42-1541-44CF-3F61E39A5E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856A1-1796-545A-7D31-88EC9FDD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55CEF-B2A3-5F27-B027-00200D0AD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60859-C5BE-06D1-8758-1F187520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9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ECF11-A83B-D09D-C275-915B44E71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C86E07-10B5-7AA2-3B2B-FE4F57D89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911B5-00C0-1446-85C3-0EC0ADDD9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C1CFA-FE5E-33F7-232F-18561756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467E6-5E77-3BEF-7C8F-5761EA782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89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8ADA38-CA22-F565-59CB-E903BC44DE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D79850-A514-A337-16F1-DC9F6A8DB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3337C-DCF0-E098-31AF-8D6604B12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6D9F1-299F-EFDB-ACBF-F15A6B9F9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955DA-12FD-3D3F-F878-34D2B3040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71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065DE-7CB2-0F44-DE31-AFB83B512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2F680-8700-2237-B3EB-7DE5D3341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94465-5D26-4516-F59F-84B0C0544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FD60C-4059-427F-8FDA-CCF367030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CE32A-744A-A6C1-330F-02120334B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597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1285E-B7E4-CAE3-DEBA-06C31FF1E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A9AFA-BAA5-AE9F-ED25-45CAF2E07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0221E-6FB9-05E4-424D-129DD2927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EE191-65D9-C83C-AD19-02759C4E4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D03BF-04F6-07D1-26C6-685F81E08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63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5C5B8-748D-0E5C-D206-BE20CE2E2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A3992-F537-D149-9443-21E6E1A9ED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CB345D-F217-0F19-A5B1-63519F973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852FF1-476C-69D6-9E22-8DB38FD0D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6B846-A922-D283-4E36-1AFBB28C3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900C72-5B36-1104-D905-43487AD7A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2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D4E0A-9352-A89F-EB56-D5F03C30D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BEBE4-0CDB-EC76-8B01-2C745E367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3C7DDD-0E06-6F00-6DF4-4308479A2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4E999-A01E-CCB9-F332-4271BB9850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7CE03-4E44-050C-8AE6-9D545B4FDD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776E9F-4A03-FD05-18DE-5F5E08DC2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F7AD89-9A47-DC38-88E3-6C1FA8FA1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031AC4-0A9B-EADD-688F-5887D56AB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FE0B1-B762-2DDD-ADF3-EB45536A4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8DCD74-5AB9-2F73-3BC5-C9FED58DE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C970FC-920F-8195-A2D7-AAEFA5D5A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E5CCDC-E77E-AE92-C425-D85A09A53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4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BBA306-BF16-0F48-630C-5C3D8389C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326BF-C759-403C-8E09-3FC656E7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EEC72-1126-30F8-6FDF-FC25FD9DC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4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EF9AA-0C99-3BF3-2885-CF9A2C5DF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8E782-BB65-C57D-5DAB-93DE74CD9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48E3B3-E707-02F8-847C-B2252F0202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0C773-332F-2D40-9FEE-8C830D50C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DCD5C9-4D3A-B576-46C8-22B56A0A8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7D200D-D482-E961-272D-E9E4EA95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9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F4072-2451-CF96-96D4-7D391EA5E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549CD9-4D06-2E2B-8655-3E5F011FC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5EC0B-FB46-6313-A40A-D699EF6BCE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9ED5D0-39B1-547C-055D-C5DB413A7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A4C80-C9E1-1F9D-34DD-C3E592EE4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9F1D8-CCBF-F0A0-464B-CF8CE7A01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2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E1F0BC-1C6E-E892-7635-F793AE5E8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DA04E3-3D7A-A023-5277-A781CF819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3CDA6-D7E6-B2F4-1F66-B839DA480D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90573-9C61-9B42-A71A-7BC09BCE7B66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701F3-7979-8DAC-C6C7-626D98576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A4BAF-559A-6EF5-0C0F-D273B763E7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05A49-7376-1045-97EE-53CDFE45F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9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E5E0B17-25EA-1333-7847-A3C2B6982D57}"/>
              </a:ext>
            </a:extLst>
          </p:cNvPr>
          <p:cNvSpPr txBox="1"/>
          <p:nvPr/>
        </p:nvSpPr>
        <p:spPr>
          <a:xfrm>
            <a:off x="445570" y="2481980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SS01716_Brain 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14F9511-0E2E-3385-367C-BE220880C704}"/>
              </a:ext>
            </a:extLst>
          </p:cNvPr>
          <p:cNvCxnSpPr>
            <a:cxnSpLocks/>
          </p:cNvCxnSpPr>
          <p:nvPr/>
        </p:nvCxnSpPr>
        <p:spPr>
          <a:xfrm flipV="1">
            <a:off x="2090309" y="1391478"/>
            <a:ext cx="354717" cy="29491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0F14FC2-44BD-C811-5522-C61CED656DE2}"/>
              </a:ext>
            </a:extLst>
          </p:cNvPr>
          <p:cNvCxnSpPr>
            <a:cxnSpLocks/>
          </p:cNvCxnSpPr>
          <p:nvPr/>
        </p:nvCxnSpPr>
        <p:spPr>
          <a:xfrm flipH="1" flipV="1">
            <a:off x="1720357" y="1317056"/>
            <a:ext cx="238684" cy="34120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FCFA881-A629-F683-4635-5DA29BEFA0E1}"/>
              </a:ext>
            </a:extLst>
          </p:cNvPr>
          <p:cNvSpPr txBox="1"/>
          <p:nvPr/>
        </p:nvSpPr>
        <p:spPr>
          <a:xfrm>
            <a:off x="1720357" y="1729038"/>
            <a:ext cx="1570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DAN-d1: axon tufts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A9B867B-B4A2-E3A3-9264-BCF2F8011062}"/>
              </a:ext>
            </a:extLst>
          </p:cNvPr>
          <p:cNvSpPr txBox="1"/>
          <p:nvPr/>
        </p:nvSpPr>
        <p:spPr>
          <a:xfrm>
            <a:off x="5935016" y="1631599"/>
            <a:ext cx="752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DAN-d1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9FB9BBA-5D5C-449C-9C37-AD29CB3A13AA}"/>
              </a:ext>
            </a:extLst>
          </p:cNvPr>
          <p:cNvCxnSpPr>
            <a:cxnSpLocks/>
          </p:cNvCxnSpPr>
          <p:nvPr/>
        </p:nvCxnSpPr>
        <p:spPr>
          <a:xfrm flipV="1">
            <a:off x="6171543" y="1345565"/>
            <a:ext cx="354717" cy="29491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02A1074-49B7-BAAA-838F-D7CF5A0C1D0C}"/>
              </a:ext>
            </a:extLst>
          </p:cNvPr>
          <p:cNvCxnSpPr>
            <a:cxnSpLocks/>
          </p:cNvCxnSpPr>
          <p:nvPr/>
        </p:nvCxnSpPr>
        <p:spPr>
          <a:xfrm flipH="1" flipV="1">
            <a:off x="5801591" y="1271143"/>
            <a:ext cx="238684" cy="34120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61AE478-C443-3672-C2CF-7AFDAD5E5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04" y="501820"/>
            <a:ext cx="3516627" cy="1903738"/>
          </a:xfrm>
          <a:prstGeom prst="rect">
            <a:avLst/>
          </a:prstGeom>
        </p:spPr>
      </p:pic>
      <p:pic>
        <p:nvPicPr>
          <p:cNvPr id="7" name="Picture 6" descr="A picture containing ocean floor&#10;&#10;Description automatically generated">
            <a:extLst>
              <a:ext uri="{FF2B5EF4-FFF2-40B4-BE49-F238E27FC236}">
                <a16:creationId xmlns:a16="http://schemas.microsoft.com/office/drawing/2014/main" id="{D079BE37-9F14-5412-12CC-391858E32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125" y="468535"/>
            <a:ext cx="3896095" cy="2069996"/>
          </a:xfrm>
          <a:prstGeom prst="rect">
            <a:avLst/>
          </a:prstGeom>
        </p:spPr>
      </p:pic>
      <p:pic>
        <p:nvPicPr>
          <p:cNvPr id="11" name="Picture 10" descr="A picture containing light, dark, blurry, ocean floor&#10;&#10;Description automatically generated">
            <a:extLst>
              <a:ext uri="{FF2B5EF4-FFF2-40B4-BE49-F238E27FC236}">
                <a16:creationId xmlns:a16="http://schemas.microsoft.com/office/drawing/2014/main" id="{BA7CEE29-6645-450D-2AC9-D57A13726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1314" y="428890"/>
            <a:ext cx="4121230" cy="222008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B2783FE-35C7-1CC9-2E0B-7F3B80F28813}"/>
              </a:ext>
            </a:extLst>
          </p:cNvPr>
          <p:cNvSpPr txBox="1"/>
          <p:nvPr/>
        </p:nvSpPr>
        <p:spPr>
          <a:xfrm>
            <a:off x="4168466" y="2559629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SS01755_Brain 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EDA913-4DDD-8957-5627-C96816051F00}"/>
              </a:ext>
            </a:extLst>
          </p:cNvPr>
          <p:cNvSpPr txBox="1"/>
          <p:nvPr/>
        </p:nvSpPr>
        <p:spPr>
          <a:xfrm>
            <a:off x="8157553" y="2559629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SS01755_Brain 2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9C3FA17-9B0C-6315-25F5-41E81BCF3832}"/>
              </a:ext>
            </a:extLst>
          </p:cNvPr>
          <p:cNvCxnSpPr>
            <a:cxnSpLocks/>
          </p:cNvCxnSpPr>
          <p:nvPr/>
        </p:nvCxnSpPr>
        <p:spPr>
          <a:xfrm flipV="1">
            <a:off x="10339857" y="998429"/>
            <a:ext cx="373077" cy="35335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23DF214-7296-257D-B97A-9BEB001174ED}"/>
              </a:ext>
            </a:extLst>
          </p:cNvPr>
          <p:cNvCxnSpPr>
            <a:cxnSpLocks/>
          </p:cNvCxnSpPr>
          <p:nvPr/>
        </p:nvCxnSpPr>
        <p:spPr>
          <a:xfrm flipV="1">
            <a:off x="6196730" y="1116308"/>
            <a:ext cx="373077" cy="35335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C2A1D4B-E01C-27E1-1639-D863E30CC93E}"/>
              </a:ext>
            </a:extLst>
          </p:cNvPr>
          <p:cNvCxnSpPr>
            <a:cxnSpLocks/>
          </p:cNvCxnSpPr>
          <p:nvPr/>
        </p:nvCxnSpPr>
        <p:spPr>
          <a:xfrm flipH="1" flipV="1">
            <a:off x="995896" y="1020699"/>
            <a:ext cx="352228" cy="44896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092CE940-6542-35BA-CD96-A42E91455D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96" y="3928098"/>
            <a:ext cx="3868060" cy="227190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60C0B7BC-527D-5FC1-D35E-42536A99A42D}"/>
              </a:ext>
            </a:extLst>
          </p:cNvPr>
          <p:cNvSpPr txBox="1"/>
          <p:nvPr/>
        </p:nvSpPr>
        <p:spPr>
          <a:xfrm>
            <a:off x="164404" y="6171514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SS04268_Brain 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81C9A14-6544-9B10-41AA-91838A27BF37}"/>
              </a:ext>
            </a:extLst>
          </p:cNvPr>
          <p:cNvSpPr txBox="1"/>
          <p:nvPr/>
        </p:nvSpPr>
        <p:spPr>
          <a:xfrm>
            <a:off x="4110414" y="6204799"/>
            <a:ext cx="175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SS20844_Brain 1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2C32DE3-2FB1-9795-710D-B577FE4DDE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6455" y="3918726"/>
            <a:ext cx="3837122" cy="2290646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C9E0488-B0A4-0D77-33CE-C0388A3DDE1C}"/>
              </a:ext>
            </a:extLst>
          </p:cNvPr>
          <p:cNvSpPr txBox="1"/>
          <p:nvPr/>
        </p:nvSpPr>
        <p:spPr>
          <a:xfrm>
            <a:off x="143609" y="127689"/>
            <a:ext cx="5340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Adult immortalized anatomy of larval neuron DAN-g1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D7CB79-EB8D-C26B-A0C9-BDCAD9DA9899}"/>
              </a:ext>
            </a:extLst>
          </p:cNvPr>
          <p:cNvSpPr txBox="1"/>
          <p:nvPr/>
        </p:nvSpPr>
        <p:spPr>
          <a:xfrm>
            <a:off x="146406" y="3525247"/>
            <a:ext cx="528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Adult immortalized anatomy of larval neuron OAN-g1</a:t>
            </a:r>
          </a:p>
        </p:txBody>
      </p:sp>
    </p:spTree>
    <p:extLst>
      <p:ext uri="{BB962C8B-B14F-4D97-AF65-F5344CB8AC3E}">
        <p14:creationId xmlns:p14="http://schemas.microsoft.com/office/powerpoint/2010/main" val="3829835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39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Truman, Jim</dc:creator>
  <cp:lastModifiedBy>Truman, Jim</cp:lastModifiedBy>
  <cp:revision>9</cp:revision>
  <dcterms:created xsi:type="dcterms:W3CDTF">2022-06-08T22:16:26Z</dcterms:created>
  <dcterms:modified xsi:type="dcterms:W3CDTF">2022-06-08T22:52:47Z</dcterms:modified>
</cp:coreProperties>
</file>